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51" r:id="rId1"/>
    <p:sldMasterId id="2147483653" r:id="rId2"/>
    <p:sldMasterId id="2147484572" r:id="rId3"/>
  </p:sldMasterIdLst>
  <p:notesMasterIdLst>
    <p:notesMasterId r:id="rId9"/>
  </p:notesMasterIdLst>
  <p:handoutMasterIdLst>
    <p:handoutMasterId r:id="rId10"/>
  </p:handoutMasterIdLst>
  <p:sldIdLst>
    <p:sldId id="298" r:id="rId4"/>
    <p:sldId id="299" r:id="rId5"/>
    <p:sldId id="346" r:id="rId6"/>
    <p:sldId id="371" r:id="rId7"/>
    <p:sldId id="326" r:id="rId8"/>
  </p:sldIdLst>
  <p:sldSz cx="12190413" cy="6859588"/>
  <p:notesSz cx="6858000" cy="9144000"/>
  <p:embeddedFontLst>
    <p:embeddedFont>
      <p:font typeface="맑은 고딕" panose="020B0503020000020004" pitchFamily="34" charset="-127"/>
      <p:regular r:id="rId11"/>
      <p:bold r:id="rId12"/>
    </p:embeddedFont>
    <p:embeddedFont>
      <p:font typeface="A Jannat LT" panose="01000000000000000000" pitchFamily="2" charset="-78"/>
      <p:regular r:id="rId13"/>
      <p:bold r:id="rId14"/>
    </p:embeddedFont>
    <p:embeddedFont>
      <p:font typeface="Traditional Arabic" panose="02020603050405020304" pitchFamily="18" charset="-78"/>
      <p:regular r:id="rId15"/>
      <p:bold r:id="rId16"/>
    </p:embeddedFont>
    <p:embeddedFont>
      <p:font typeface="Tw Cen MT" panose="020B0602020104020603" pitchFamily="34" charset="0"/>
      <p:regular r:id="rId17"/>
      <p:bold r:id="rId18"/>
      <p:italic r:id="rId19"/>
      <p:boldItalic r:id="rId20"/>
    </p:embeddedFont>
    <p:embeddedFont>
      <p:font typeface="Tw Cen MT Condensed" panose="020B0606020104020203" pitchFamily="34" charset="0"/>
      <p:regular r:id="rId21"/>
      <p:bold r:id="rId22"/>
    </p:embeddedFont>
    <p:embeddedFont>
      <p:font typeface="Wingdings 3" panose="05040102010807070707" pitchFamily="18" charset="2"/>
      <p:regular r:id="rId23"/>
    </p:embeddedFont>
  </p:embeddedFontLst>
  <p:defaultTextStyle>
    <a:defPPr>
      <a:defRPr lang="ko-KR"/>
    </a:defPPr>
    <a:lvl1pPr marL="0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042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0084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0126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0168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0210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0252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0294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0336" algn="l" defTabSz="1220084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58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DE70"/>
    <a:srgbClr val="32AEB8"/>
    <a:srgbClr val="FFFFFF"/>
    <a:srgbClr val="FFFFCC"/>
    <a:srgbClr val="F2A4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997" autoAdjust="0"/>
    <p:restoredTop sz="92012" autoAdjust="0"/>
  </p:normalViewPr>
  <p:slideViewPr>
    <p:cSldViewPr>
      <p:cViewPr varScale="1">
        <p:scale>
          <a:sx n="105" d="100"/>
          <a:sy n="105" d="100"/>
        </p:scale>
        <p:origin x="660" y="114"/>
      </p:cViewPr>
      <p:guideLst>
        <p:guide orient="horz" pos="1393"/>
        <p:guide pos="2880"/>
        <p:guide orient="horz" pos="1858"/>
        <p:guide pos="3840"/>
      </p:guideLst>
    </p:cSldViewPr>
  </p:slideViewPr>
  <p:outlineViewPr>
    <p:cViewPr>
      <p:scale>
        <a:sx n="33" d="100"/>
        <a:sy n="33" d="100"/>
      </p:scale>
      <p:origin x="0" y="190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font" Target="fonts/font11.fntdata"/><Relationship Id="rId7" Type="http://schemas.openxmlformats.org/officeDocument/2006/relationships/slide" Target="slides/slide4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1.fntdata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font" Target="fonts/font5.fntdata"/><Relationship Id="rId23" Type="http://schemas.openxmlformats.org/officeDocument/2006/relationships/font" Target="fonts/font13.fntdata"/><Relationship Id="rId10" Type="http://schemas.openxmlformats.org/officeDocument/2006/relationships/handoutMaster" Target="handoutMasters/handoutMaster1.xml"/><Relationship Id="rId19" Type="http://schemas.openxmlformats.org/officeDocument/2006/relationships/font" Target="fonts/font9.fntdata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Relationship Id="rId22" Type="http://schemas.openxmlformats.org/officeDocument/2006/relationships/font" Target="fonts/font12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D60E6-86D4-44D4-B209-1620D014E219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DC5F4-9EA6-4E7C-9E78-3B8E27079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11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62F57-E571-4E2B-9D7F-691245D5FE02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B8197-E3B2-48E4-B44A-3EC06DAFF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373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10042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20084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30126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40168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50210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60252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70294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80336" algn="l" defTabSz="122008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rabppt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B8197-E3B2-48E4-B44A-3EC06DAFF5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83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4625B8C-E567-49D4-B860-6BCC30E12F0C}" type="slidenum">
              <a:rPr lang="en-US" sz="1200"/>
              <a:pPr eaLnBrk="1" hangingPunct="1"/>
              <a:t>2</a:t>
            </a:fld>
            <a:endParaRPr 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391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AE" sz="1200" dirty="0">
                <a:solidFill>
                  <a:schemeClr val="bg1">
                    <a:lumMod val="8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rPr>
              <a:t>تعريب، وتغيير اتجاه العرض من اليمين إلى الشمال، واضافة الحركات التفاعلية من قبل موقع بوربوينت بالعربي </a:t>
            </a:r>
            <a:endParaRPr lang="en-US" sz="1200" dirty="0">
              <a:solidFill>
                <a:schemeClr val="bg1">
                  <a:lumMod val="8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>
                    <a:lumMod val="8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  <a:hlinkClick r:id="rId3"/>
              </a:rPr>
              <a:t>www.ArabPPT.com</a:t>
            </a:r>
            <a:endParaRPr lang="ar-EG" sz="1200" dirty="0">
              <a:solidFill>
                <a:schemeClr val="bg1">
                  <a:lumMod val="85000"/>
                </a:schemeClr>
              </a:solidFill>
              <a:latin typeface="A Jannat LT" panose="01000000000000000000" pitchFamily="2" charset="-78"/>
              <a:cs typeface="A Jannat LT" panose="01000000000000000000" pitchFamily="2" charset="-78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B8197-E3B2-48E4-B44A-3EC06DAFF5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078453" y="0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473" y="1509136"/>
            <a:ext cx="2111960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 preferRelativeResize="0">
            <a:picLocks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 flipH="1">
            <a:off x="10071574" y="1509136"/>
            <a:ext cx="1060566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-1"/>
            <a:ext cx="12190413" cy="41030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43320" y="242233"/>
            <a:ext cx="8015170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95998" y="1010495"/>
            <a:ext cx="8015170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159845" y="-1"/>
            <a:ext cx="4079245" cy="68595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031924" y="1509136"/>
            <a:ext cx="4079245" cy="53504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" y="548807"/>
            <a:ext cx="8591159" cy="57619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0807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964753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5748700" y="260710"/>
            <a:ext cx="2591951" cy="63381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708216" y="356742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3708216" y="3621860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316" y="356742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31316" y="3621860"/>
            <a:ext cx="2879625" cy="288066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27314" y="4390124"/>
            <a:ext cx="11039789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27314" y="5158386"/>
            <a:ext cx="11039789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7151186" y="452775"/>
            <a:ext cx="4415596" cy="3744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23312" y="452775"/>
            <a:ext cx="6239881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3311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783376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943442" y="2421326"/>
            <a:ext cx="1919750" cy="17764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8151803" y="1509136"/>
            <a:ext cx="3799292" cy="4866688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11710422" y="1797083"/>
            <a:ext cx="144674" cy="4321631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 flipV="1">
            <a:off x="8303043" y="1649138"/>
            <a:ext cx="669930" cy="67428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927268" y="2410662"/>
            <a:ext cx="5279899" cy="144049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927070" y="4005992"/>
            <a:ext cx="5280097" cy="65190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spcBef>
                <a:spcPts val="0"/>
              </a:spcBef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158" y="1028972"/>
            <a:ext cx="2353427" cy="52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lIns="91506" tIns="45753" rIns="91506" bIns="45753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21" y="1600573"/>
            <a:ext cx="10971372" cy="4527010"/>
          </a:xfrm>
          <a:prstGeom prst="rect">
            <a:avLst/>
          </a:prstGeom>
        </p:spPr>
        <p:txBody>
          <a:bodyPr lIns="91506" tIns="45753" rIns="91506" bIns="45753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6463" y="6357825"/>
            <a:ext cx="2844430" cy="365210"/>
          </a:xfrm>
          <a:prstGeom prst="rect">
            <a:avLst/>
          </a:prstGeom>
        </p:spPr>
        <p:txBody>
          <a:bodyPr lIns="91506" tIns="45753" rIns="91506" bIns="45753"/>
          <a:lstStyle/>
          <a:p>
            <a:fld id="{1A691A3A-9557-4724-8D8B-7F9EF7B7DD7B}" type="datetimeFigureOut">
              <a:rPr lang="ar-EG" smtClean="0"/>
              <a:t>06/03/1446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521" y="6357825"/>
            <a:ext cx="2844430" cy="365210"/>
          </a:xfrm>
          <a:prstGeom prst="rect">
            <a:avLst/>
          </a:prstGeom>
        </p:spPr>
        <p:txBody>
          <a:bodyPr lIns="91506" tIns="45753" rIns="91506" bIns="45753"/>
          <a:lstStyle/>
          <a:p>
            <a:fld id="{AD585EE1-2A98-4FE2-8A46-1FBA977D6C3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5457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3429794"/>
            <a:ext cx="12190413" cy="34297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821110" y="1125005"/>
            <a:ext cx="6527876" cy="46095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 rtl="1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821110" y="1"/>
            <a:ext cx="6527876" cy="260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821110" y="6598880"/>
            <a:ext cx="6527876" cy="2607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1110" y="4066966"/>
            <a:ext cx="6527876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1110" y="4835228"/>
            <a:ext cx="6527876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40593" y="1542124"/>
            <a:ext cx="1088909" cy="2417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0413" cy="45730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0391" cy="4573053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41" y="4961285"/>
            <a:ext cx="7771388" cy="1463379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9479" y="4961285"/>
            <a:ext cx="3199983" cy="1463379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154" indent="0" algn="ctr">
              <a:buNone/>
              <a:defRPr sz="18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800"/>
            </a:lvl4pPr>
            <a:lvl5pPr marL="1828617" indent="0" algn="ctr">
              <a:buNone/>
              <a:defRPr sz="1800"/>
            </a:lvl5pPr>
            <a:lvl6pPr marL="2285771" indent="0" algn="ctr">
              <a:buNone/>
              <a:defRPr sz="1800"/>
            </a:lvl6pPr>
            <a:lvl7pPr marL="2742926" indent="0" algn="ctr">
              <a:buNone/>
              <a:defRPr sz="1800"/>
            </a:lvl7pPr>
            <a:lvl8pPr marL="3200080" indent="0" algn="ctr">
              <a:buNone/>
              <a:defRPr sz="1800"/>
            </a:lvl8pPr>
            <a:lvl9pPr marL="3657234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5750" y="5265325"/>
            <a:ext cx="0" cy="9146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944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127129" y="-7541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2861" y="3902418"/>
            <a:ext cx="1260501" cy="2798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2723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0413" cy="45730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" y="8"/>
            <a:ext cx="12190391" cy="4573053"/>
          </a:xfrm>
          <a:custGeom>
            <a:avLst/>
            <a:gdLst/>
            <a:ahLst/>
            <a:cxnLst/>
            <a:rect l="l" t="t" r="r" b="b"/>
            <a:pathLst>
              <a:path w="12191978" h="4571994">
                <a:moveTo>
                  <a:pt x="1" y="4316129"/>
                </a:moveTo>
                <a:lnTo>
                  <a:pt x="255863" y="4571991"/>
                </a:lnTo>
                <a:lnTo>
                  <a:pt x="203619" y="4571991"/>
                </a:lnTo>
                <a:lnTo>
                  <a:pt x="1" y="4368373"/>
                </a:lnTo>
                <a:close/>
                <a:moveTo>
                  <a:pt x="12191973" y="4312831"/>
                </a:moveTo>
                <a:lnTo>
                  <a:pt x="12191972" y="4365076"/>
                </a:lnTo>
                <a:lnTo>
                  <a:pt x="11985055" y="4571992"/>
                </a:lnTo>
                <a:lnTo>
                  <a:pt x="11932811" y="4571993"/>
                </a:lnTo>
                <a:close/>
                <a:moveTo>
                  <a:pt x="11817249" y="4076816"/>
                </a:moveTo>
                <a:lnTo>
                  <a:pt x="11928074" y="4076816"/>
                </a:lnTo>
                <a:lnTo>
                  <a:pt x="11928074" y="4187641"/>
                </a:lnTo>
                <a:lnTo>
                  <a:pt x="11817249" y="4187641"/>
                </a:lnTo>
                <a:close/>
                <a:moveTo>
                  <a:pt x="10766437" y="4076816"/>
                </a:moveTo>
                <a:lnTo>
                  <a:pt x="10877262" y="4076816"/>
                </a:lnTo>
                <a:lnTo>
                  <a:pt x="10877262" y="4187641"/>
                </a:lnTo>
                <a:lnTo>
                  <a:pt x="10766437" y="4187641"/>
                </a:lnTo>
                <a:close/>
                <a:moveTo>
                  <a:pt x="9715629" y="4076816"/>
                </a:moveTo>
                <a:lnTo>
                  <a:pt x="9826454" y="4076816"/>
                </a:lnTo>
                <a:lnTo>
                  <a:pt x="9826454" y="4187641"/>
                </a:lnTo>
                <a:lnTo>
                  <a:pt x="9715629" y="4187641"/>
                </a:lnTo>
                <a:close/>
                <a:moveTo>
                  <a:pt x="8664821" y="4076816"/>
                </a:moveTo>
                <a:lnTo>
                  <a:pt x="8775646" y="4076816"/>
                </a:lnTo>
                <a:lnTo>
                  <a:pt x="8775646" y="4187641"/>
                </a:lnTo>
                <a:lnTo>
                  <a:pt x="8664821" y="4187641"/>
                </a:lnTo>
                <a:close/>
                <a:moveTo>
                  <a:pt x="7614013" y="4076816"/>
                </a:moveTo>
                <a:lnTo>
                  <a:pt x="7724838" y="4076816"/>
                </a:lnTo>
                <a:lnTo>
                  <a:pt x="7724838" y="4187641"/>
                </a:lnTo>
                <a:lnTo>
                  <a:pt x="7614013" y="4187641"/>
                </a:lnTo>
                <a:close/>
                <a:moveTo>
                  <a:pt x="6563205" y="4076816"/>
                </a:moveTo>
                <a:lnTo>
                  <a:pt x="6674030" y="4076816"/>
                </a:lnTo>
                <a:lnTo>
                  <a:pt x="6674030" y="4187641"/>
                </a:lnTo>
                <a:lnTo>
                  <a:pt x="6563205" y="4187641"/>
                </a:lnTo>
                <a:close/>
                <a:moveTo>
                  <a:pt x="5512397" y="4076816"/>
                </a:moveTo>
                <a:lnTo>
                  <a:pt x="5623222" y="4076816"/>
                </a:lnTo>
                <a:lnTo>
                  <a:pt x="5623222" y="4187641"/>
                </a:lnTo>
                <a:lnTo>
                  <a:pt x="5512397" y="4187641"/>
                </a:lnTo>
                <a:close/>
                <a:moveTo>
                  <a:pt x="4461589" y="4076816"/>
                </a:moveTo>
                <a:lnTo>
                  <a:pt x="4572414" y="4076816"/>
                </a:lnTo>
                <a:lnTo>
                  <a:pt x="4572414" y="4187641"/>
                </a:lnTo>
                <a:lnTo>
                  <a:pt x="4461589" y="4187641"/>
                </a:lnTo>
                <a:close/>
                <a:moveTo>
                  <a:pt x="3410782" y="4076816"/>
                </a:moveTo>
                <a:lnTo>
                  <a:pt x="3521608" y="4076816"/>
                </a:lnTo>
                <a:lnTo>
                  <a:pt x="3521608" y="4187641"/>
                </a:lnTo>
                <a:lnTo>
                  <a:pt x="3410782" y="4187641"/>
                </a:lnTo>
                <a:close/>
                <a:moveTo>
                  <a:pt x="2359975" y="4076816"/>
                </a:moveTo>
                <a:lnTo>
                  <a:pt x="2470800" y="4076816"/>
                </a:lnTo>
                <a:lnTo>
                  <a:pt x="2470800" y="4187641"/>
                </a:lnTo>
                <a:lnTo>
                  <a:pt x="2359975" y="4187641"/>
                </a:lnTo>
                <a:close/>
                <a:moveTo>
                  <a:pt x="1309167" y="4076816"/>
                </a:moveTo>
                <a:lnTo>
                  <a:pt x="1419992" y="4076816"/>
                </a:lnTo>
                <a:lnTo>
                  <a:pt x="1419992" y="4187641"/>
                </a:lnTo>
                <a:lnTo>
                  <a:pt x="1309167" y="4187641"/>
                </a:lnTo>
                <a:close/>
                <a:moveTo>
                  <a:pt x="258359" y="4076816"/>
                </a:moveTo>
                <a:lnTo>
                  <a:pt x="369184" y="4076816"/>
                </a:lnTo>
                <a:lnTo>
                  <a:pt x="369184" y="4187641"/>
                </a:lnTo>
                <a:lnTo>
                  <a:pt x="258359" y="4187641"/>
                </a:lnTo>
                <a:close/>
                <a:moveTo>
                  <a:pt x="11291841" y="3551209"/>
                </a:moveTo>
                <a:lnTo>
                  <a:pt x="11402666" y="3551209"/>
                </a:lnTo>
                <a:lnTo>
                  <a:pt x="11402666" y="3662034"/>
                </a:lnTo>
                <a:lnTo>
                  <a:pt x="11291841" y="3662034"/>
                </a:lnTo>
                <a:close/>
                <a:moveTo>
                  <a:pt x="10241033" y="3551209"/>
                </a:moveTo>
                <a:lnTo>
                  <a:pt x="10351858" y="3551209"/>
                </a:lnTo>
                <a:lnTo>
                  <a:pt x="10351858" y="3662034"/>
                </a:lnTo>
                <a:lnTo>
                  <a:pt x="10241033" y="3662034"/>
                </a:lnTo>
                <a:close/>
                <a:moveTo>
                  <a:pt x="9190225" y="3551209"/>
                </a:moveTo>
                <a:lnTo>
                  <a:pt x="9301050" y="3551209"/>
                </a:lnTo>
                <a:lnTo>
                  <a:pt x="9301050" y="3662034"/>
                </a:lnTo>
                <a:lnTo>
                  <a:pt x="9190225" y="3662034"/>
                </a:lnTo>
                <a:close/>
                <a:moveTo>
                  <a:pt x="8139417" y="3551209"/>
                </a:moveTo>
                <a:lnTo>
                  <a:pt x="8250242" y="3551209"/>
                </a:lnTo>
                <a:lnTo>
                  <a:pt x="8250242" y="3662034"/>
                </a:lnTo>
                <a:lnTo>
                  <a:pt x="8139417" y="3662034"/>
                </a:lnTo>
                <a:close/>
                <a:moveTo>
                  <a:pt x="7088609" y="3551209"/>
                </a:moveTo>
                <a:lnTo>
                  <a:pt x="7199434" y="3551209"/>
                </a:lnTo>
                <a:lnTo>
                  <a:pt x="7199434" y="3662034"/>
                </a:lnTo>
                <a:lnTo>
                  <a:pt x="7088609" y="3662034"/>
                </a:lnTo>
                <a:close/>
                <a:moveTo>
                  <a:pt x="6037801" y="3551209"/>
                </a:moveTo>
                <a:lnTo>
                  <a:pt x="6148626" y="3551209"/>
                </a:lnTo>
                <a:lnTo>
                  <a:pt x="6148626" y="3662034"/>
                </a:lnTo>
                <a:lnTo>
                  <a:pt x="6037801" y="3662034"/>
                </a:lnTo>
                <a:close/>
                <a:moveTo>
                  <a:pt x="4986998" y="3551209"/>
                </a:moveTo>
                <a:lnTo>
                  <a:pt x="5097826" y="3551209"/>
                </a:lnTo>
                <a:lnTo>
                  <a:pt x="5097826" y="3662034"/>
                </a:lnTo>
                <a:lnTo>
                  <a:pt x="4986998" y="3662034"/>
                </a:lnTo>
                <a:close/>
                <a:moveTo>
                  <a:pt x="3936196" y="3551209"/>
                </a:moveTo>
                <a:lnTo>
                  <a:pt x="4047020" y="3551209"/>
                </a:lnTo>
                <a:lnTo>
                  <a:pt x="4047020" y="3662034"/>
                </a:lnTo>
                <a:lnTo>
                  <a:pt x="3936196" y="3662034"/>
                </a:lnTo>
                <a:close/>
                <a:moveTo>
                  <a:pt x="2885389" y="3551209"/>
                </a:moveTo>
                <a:lnTo>
                  <a:pt x="2996214" y="3551209"/>
                </a:lnTo>
                <a:lnTo>
                  <a:pt x="2996214" y="3662034"/>
                </a:lnTo>
                <a:lnTo>
                  <a:pt x="2885389" y="3662034"/>
                </a:lnTo>
                <a:close/>
                <a:moveTo>
                  <a:pt x="1834579" y="3551209"/>
                </a:moveTo>
                <a:lnTo>
                  <a:pt x="1945404" y="3551209"/>
                </a:lnTo>
                <a:lnTo>
                  <a:pt x="1945404" y="3662034"/>
                </a:lnTo>
                <a:lnTo>
                  <a:pt x="1834579" y="3662034"/>
                </a:lnTo>
                <a:close/>
                <a:moveTo>
                  <a:pt x="783773" y="3551209"/>
                </a:moveTo>
                <a:lnTo>
                  <a:pt x="894598" y="3551209"/>
                </a:lnTo>
                <a:lnTo>
                  <a:pt x="894598" y="3662034"/>
                </a:lnTo>
                <a:lnTo>
                  <a:pt x="783773" y="3662034"/>
                </a:lnTo>
                <a:close/>
                <a:moveTo>
                  <a:pt x="2942310" y="3107960"/>
                </a:moveTo>
                <a:lnTo>
                  <a:pt x="2470811" y="3579460"/>
                </a:lnTo>
                <a:lnTo>
                  <a:pt x="2470811" y="3634896"/>
                </a:lnTo>
                <a:lnTo>
                  <a:pt x="2942311" y="4106397"/>
                </a:lnTo>
                <a:lnTo>
                  <a:pt x="3410794" y="3637915"/>
                </a:lnTo>
                <a:lnTo>
                  <a:pt x="3410794" y="3576442"/>
                </a:lnTo>
                <a:close/>
                <a:moveTo>
                  <a:pt x="840944" y="3107960"/>
                </a:moveTo>
                <a:lnTo>
                  <a:pt x="369194" y="3579710"/>
                </a:lnTo>
                <a:lnTo>
                  <a:pt x="369194" y="3634648"/>
                </a:lnTo>
                <a:lnTo>
                  <a:pt x="840944" y="4106399"/>
                </a:lnTo>
                <a:lnTo>
                  <a:pt x="1309176" y="3638165"/>
                </a:lnTo>
                <a:lnTo>
                  <a:pt x="1309176" y="3576193"/>
                </a:lnTo>
                <a:close/>
                <a:moveTo>
                  <a:pt x="3992986" y="3107959"/>
                </a:moveTo>
                <a:lnTo>
                  <a:pt x="3521621" y="3579335"/>
                </a:lnTo>
                <a:lnTo>
                  <a:pt x="3521621" y="3635021"/>
                </a:lnTo>
                <a:lnTo>
                  <a:pt x="3992986" y="4106398"/>
                </a:lnTo>
                <a:lnTo>
                  <a:pt x="4461593" y="3637778"/>
                </a:lnTo>
                <a:lnTo>
                  <a:pt x="4461593" y="3576578"/>
                </a:lnTo>
                <a:close/>
                <a:moveTo>
                  <a:pt x="1891624" y="3107959"/>
                </a:moveTo>
                <a:lnTo>
                  <a:pt x="1420001" y="3579584"/>
                </a:lnTo>
                <a:lnTo>
                  <a:pt x="1420001" y="3634774"/>
                </a:lnTo>
                <a:lnTo>
                  <a:pt x="1891623" y="4106397"/>
                </a:lnTo>
                <a:lnTo>
                  <a:pt x="2359987" y="3638040"/>
                </a:lnTo>
                <a:lnTo>
                  <a:pt x="2359987" y="3576315"/>
                </a:lnTo>
                <a:close/>
                <a:moveTo>
                  <a:pt x="8195689" y="3107959"/>
                </a:moveTo>
                <a:lnTo>
                  <a:pt x="7724838" y="3578810"/>
                </a:lnTo>
                <a:lnTo>
                  <a:pt x="7724838" y="3635541"/>
                </a:lnTo>
                <a:lnTo>
                  <a:pt x="8195691" y="4106395"/>
                </a:lnTo>
                <a:lnTo>
                  <a:pt x="8664821" y="3637265"/>
                </a:lnTo>
                <a:lnTo>
                  <a:pt x="8664821" y="3577091"/>
                </a:lnTo>
                <a:close/>
                <a:moveTo>
                  <a:pt x="5043664" y="3107959"/>
                </a:moveTo>
                <a:lnTo>
                  <a:pt x="4572419" y="3579197"/>
                </a:lnTo>
                <a:lnTo>
                  <a:pt x="4572419" y="3635159"/>
                </a:lnTo>
                <a:lnTo>
                  <a:pt x="5043662" y="4106396"/>
                </a:lnTo>
                <a:lnTo>
                  <a:pt x="5512402" y="3637650"/>
                </a:lnTo>
                <a:lnTo>
                  <a:pt x="5512402" y="3576704"/>
                </a:lnTo>
                <a:close/>
                <a:moveTo>
                  <a:pt x="6094326" y="3107958"/>
                </a:moveTo>
                <a:lnTo>
                  <a:pt x="5623226" y="3579070"/>
                </a:lnTo>
                <a:lnTo>
                  <a:pt x="5623226" y="3635285"/>
                </a:lnTo>
                <a:lnTo>
                  <a:pt x="6094326" y="4106397"/>
                </a:lnTo>
                <a:lnTo>
                  <a:pt x="6563205" y="3637518"/>
                </a:lnTo>
                <a:lnTo>
                  <a:pt x="6563205" y="3576837"/>
                </a:lnTo>
                <a:close/>
                <a:moveTo>
                  <a:pt x="9246372" y="3107957"/>
                </a:moveTo>
                <a:lnTo>
                  <a:pt x="8775646" y="3578683"/>
                </a:lnTo>
                <a:lnTo>
                  <a:pt x="8775646" y="3635671"/>
                </a:lnTo>
                <a:lnTo>
                  <a:pt x="9246369" y="4106395"/>
                </a:lnTo>
                <a:lnTo>
                  <a:pt x="9715629" y="3637135"/>
                </a:lnTo>
                <a:lnTo>
                  <a:pt x="9715629" y="3577215"/>
                </a:lnTo>
                <a:close/>
                <a:moveTo>
                  <a:pt x="7145009" y="3107957"/>
                </a:moveTo>
                <a:lnTo>
                  <a:pt x="6674030" y="3578936"/>
                </a:lnTo>
                <a:lnTo>
                  <a:pt x="6674030" y="3635418"/>
                </a:lnTo>
                <a:lnTo>
                  <a:pt x="7145007" y="4106396"/>
                </a:lnTo>
                <a:lnTo>
                  <a:pt x="7614013" y="3637390"/>
                </a:lnTo>
                <a:lnTo>
                  <a:pt x="7614013" y="3576961"/>
                </a:lnTo>
                <a:close/>
                <a:moveTo>
                  <a:pt x="11347734" y="3107957"/>
                </a:moveTo>
                <a:lnTo>
                  <a:pt x="10877262" y="3578428"/>
                </a:lnTo>
                <a:lnTo>
                  <a:pt x="10877262" y="3635922"/>
                </a:lnTo>
                <a:lnTo>
                  <a:pt x="11347735" y="4106396"/>
                </a:lnTo>
                <a:lnTo>
                  <a:pt x="11817249" y="3636882"/>
                </a:lnTo>
                <a:lnTo>
                  <a:pt x="11817249" y="3577472"/>
                </a:lnTo>
                <a:close/>
                <a:moveTo>
                  <a:pt x="10297053" y="3107955"/>
                </a:moveTo>
                <a:lnTo>
                  <a:pt x="9826454" y="3578554"/>
                </a:lnTo>
                <a:lnTo>
                  <a:pt x="9826454" y="3635794"/>
                </a:lnTo>
                <a:lnTo>
                  <a:pt x="10297054" y="4106394"/>
                </a:lnTo>
                <a:lnTo>
                  <a:pt x="10766437" y="3637011"/>
                </a:lnTo>
                <a:lnTo>
                  <a:pt x="10766437" y="3577339"/>
                </a:lnTo>
                <a:close/>
                <a:moveTo>
                  <a:pt x="11817249" y="3027334"/>
                </a:moveTo>
                <a:lnTo>
                  <a:pt x="11928074" y="3027334"/>
                </a:lnTo>
                <a:lnTo>
                  <a:pt x="11928074" y="3138159"/>
                </a:lnTo>
                <a:lnTo>
                  <a:pt x="11817249" y="3138159"/>
                </a:lnTo>
                <a:close/>
                <a:moveTo>
                  <a:pt x="10766437" y="3027334"/>
                </a:moveTo>
                <a:lnTo>
                  <a:pt x="10877262" y="3027334"/>
                </a:lnTo>
                <a:lnTo>
                  <a:pt x="10877262" y="3138159"/>
                </a:lnTo>
                <a:lnTo>
                  <a:pt x="10766437" y="3138159"/>
                </a:lnTo>
                <a:close/>
                <a:moveTo>
                  <a:pt x="9715629" y="3027334"/>
                </a:moveTo>
                <a:lnTo>
                  <a:pt x="9826454" y="3027334"/>
                </a:lnTo>
                <a:lnTo>
                  <a:pt x="9826454" y="3138159"/>
                </a:lnTo>
                <a:lnTo>
                  <a:pt x="9715629" y="3138159"/>
                </a:lnTo>
                <a:close/>
                <a:moveTo>
                  <a:pt x="8664821" y="3027334"/>
                </a:moveTo>
                <a:lnTo>
                  <a:pt x="8775646" y="3027334"/>
                </a:lnTo>
                <a:lnTo>
                  <a:pt x="8775646" y="3138159"/>
                </a:lnTo>
                <a:lnTo>
                  <a:pt x="8664821" y="3138159"/>
                </a:lnTo>
                <a:close/>
                <a:moveTo>
                  <a:pt x="7614013" y="3027334"/>
                </a:moveTo>
                <a:lnTo>
                  <a:pt x="7724838" y="3027334"/>
                </a:lnTo>
                <a:lnTo>
                  <a:pt x="7724838" y="3138159"/>
                </a:lnTo>
                <a:lnTo>
                  <a:pt x="7614013" y="3138159"/>
                </a:lnTo>
                <a:close/>
                <a:moveTo>
                  <a:pt x="6563205" y="3027334"/>
                </a:moveTo>
                <a:lnTo>
                  <a:pt x="6674030" y="3027334"/>
                </a:lnTo>
                <a:lnTo>
                  <a:pt x="6674030" y="3138159"/>
                </a:lnTo>
                <a:lnTo>
                  <a:pt x="6563205" y="3138159"/>
                </a:lnTo>
                <a:close/>
                <a:moveTo>
                  <a:pt x="5512400" y="3027334"/>
                </a:moveTo>
                <a:lnTo>
                  <a:pt x="5623225" y="3027334"/>
                </a:lnTo>
                <a:lnTo>
                  <a:pt x="5623225" y="3138159"/>
                </a:lnTo>
                <a:lnTo>
                  <a:pt x="5512400" y="3138159"/>
                </a:lnTo>
                <a:close/>
                <a:moveTo>
                  <a:pt x="4461592" y="3027334"/>
                </a:moveTo>
                <a:lnTo>
                  <a:pt x="4572417" y="3027334"/>
                </a:lnTo>
                <a:lnTo>
                  <a:pt x="4572417" y="3138159"/>
                </a:lnTo>
                <a:lnTo>
                  <a:pt x="4461592" y="3138159"/>
                </a:lnTo>
                <a:close/>
                <a:moveTo>
                  <a:pt x="3410790" y="3027334"/>
                </a:moveTo>
                <a:lnTo>
                  <a:pt x="3521616" y="3027334"/>
                </a:lnTo>
                <a:lnTo>
                  <a:pt x="3521616" y="3138159"/>
                </a:lnTo>
                <a:lnTo>
                  <a:pt x="3410790" y="3138159"/>
                </a:lnTo>
                <a:close/>
                <a:moveTo>
                  <a:pt x="2359982" y="3027334"/>
                </a:moveTo>
                <a:lnTo>
                  <a:pt x="2470807" y="3027334"/>
                </a:lnTo>
                <a:lnTo>
                  <a:pt x="2470807" y="3138159"/>
                </a:lnTo>
                <a:lnTo>
                  <a:pt x="2359982" y="3138159"/>
                </a:lnTo>
                <a:close/>
                <a:moveTo>
                  <a:pt x="1309173" y="3027334"/>
                </a:moveTo>
                <a:lnTo>
                  <a:pt x="1419997" y="3027334"/>
                </a:lnTo>
                <a:lnTo>
                  <a:pt x="1419997" y="3138159"/>
                </a:lnTo>
                <a:lnTo>
                  <a:pt x="1309173" y="3138159"/>
                </a:lnTo>
                <a:close/>
                <a:moveTo>
                  <a:pt x="258365" y="3027334"/>
                </a:moveTo>
                <a:lnTo>
                  <a:pt x="369190" y="3027334"/>
                </a:lnTo>
                <a:lnTo>
                  <a:pt x="369190" y="3138159"/>
                </a:lnTo>
                <a:lnTo>
                  <a:pt x="258365" y="3138159"/>
                </a:lnTo>
                <a:close/>
                <a:moveTo>
                  <a:pt x="10794114" y="2610895"/>
                </a:moveTo>
                <a:lnTo>
                  <a:pt x="10323174" y="3081834"/>
                </a:lnTo>
                <a:lnTo>
                  <a:pt x="10792548" y="3551209"/>
                </a:lnTo>
                <a:lnTo>
                  <a:pt x="10852239" y="3551209"/>
                </a:lnTo>
                <a:lnTo>
                  <a:pt x="11321612" y="3081835"/>
                </a:lnTo>
                <a:lnTo>
                  <a:pt x="10850672" y="2610895"/>
                </a:lnTo>
                <a:close/>
                <a:moveTo>
                  <a:pt x="9743434" y="2610895"/>
                </a:moveTo>
                <a:lnTo>
                  <a:pt x="9272494" y="3081834"/>
                </a:lnTo>
                <a:lnTo>
                  <a:pt x="9741869" y="3551209"/>
                </a:lnTo>
                <a:lnTo>
                  <a:pt x="9801555" y="3551209"/>
                </a:lnTo>
                <a:lnTo>
                  <a:pt x="10270931" y="3081833"/>
                </a:lnTo>
                <a:lnTo>
                  <a:pt x="9799992" y="2610895"/>
                </a:lnTo>
                <a:close/>
                <a:moveTo>
                  <a:pt x="8692754" y="2610895"/>
                </a:moveTo>
                <a:lnTo>
                  <a:pt x="8221811" y="3081837"/>
                </a:lnTo>
                <a:lnTo>
                  <a:pt x="8691183" y="3551209"/>
                </a:lnTo>
                <a:lnTo>
                  <a:pt x="8750876" y="3551209"/>
                </a:lnTo>
                <a:lnTo>
                  <a:pt x="9220250" y="3081835"/>
                </a:lnTo>
                <a:lnTo>
                  <a:pt x="8749310" y="2610895"/>
                </a:lnTo>
                <a:close/>
                <a:moveTo>
                  <a:pt x="7642070" y="2610895"/>
                </a:moveTo>
                <a:lnTo>
                  <a:pt x="7171131" y="3081835"/>
                </a:lnTo>
                <a:lnTo>
                  <a:pt x="7640505" y="3551209"/>
                </a:lnTo>
                <a:lnTo>
                  <a:pt x="7700194" y="3551209"/>
                </a:lnTo>
                <a:lnTo>
                  <a:pt x="8169567" y="3081836"/>
                </a:lnTo>
                <a:lnTo>
                  <a:pt x="7698625" y="2610895"/>
                </a:lnTo>
                <a:close/>
                <a:moveTo>
                  <a:pt x="6591389" y="2610895"/>
                </a:moveTo>
                <a:lnTo>
                  <a:pt x="6120448" y="3081836"/>
                </a:lnTo>
                <a:lnTo>
                  <a:pt x="6589820" y="3551209"/>
                </a:lnTo>
                <a:lnTo>
                  <a:pt x="6649514" y="3551209"/>
                </a:lnTo>
                <a:lnTo>
                  <a:pt x="7118887" y="3081836"/>
                </a:lnTo>
                <a:lnTo>
                  <a:pt x="6647947" y="2610895"/>
                </a:lnTo>
                <a:close/>
                <a:moveTo>
                  <a:pt x="5540722" y="2610895"/>
                </a:moveTo>
                <a:lnTo>
                  <a:pt x="5069790" y="3081837"/>
                </a:lnTo>
                <a:lnTo>
                  <a:pt x="5539152" y="3551209"/>
                </a:lnTo>
                <a:lnTo>
                  <a:pt x="5598843" y="3551209"/>
                </a:lnTo>
                <a:lnTo>
                  <a:pt x="6068204" y="3081836"/>
                </a:lnTo>
                <a:lnTo>
                  <a:pt x="5597274" y="2610895"/>
                </a:lnTo>
                <a:close/>
                <a:moveTo>
                  <a:pt x="4490039" y="2610895"/>
                </a:moveTo>
                <a:lnTo>
                  <a:pt x="4019108" y="3081837"/>
                </a:lnTo>
                <a:lnTo>
                  <a:pt x="4488467" y="3551209"/>
                </a:lnTo>
                <a:lnTo>
                  <a:pt x="4548162" y="3551209"/>
                </a:lnTo>
                <a:lnTo>
                  <a:pt x="5017539" y="3081837"/>
                </a:lnTo>
                <a:lnTo>
                  <a:pt x="4546591" y="2610895"/>
                </a:lnTo>
                <a:close/>
                <a:moveTo>
                  <a:pt x="3439377" y="2610895"/>
                </a:moveTo>
                <a:lnTo>
                  <a:pt x="2968431" y="3081838"/>
                </a:lnTo>
                <a:lnTo>
                  <a:pt x="3437805" y="3551209"/>
                </a:lnTo>
                <a:lnTo>
                  <a:pt x="3497502" y="3551209"/>
                </a:lnTo>
                <a:lnTo>
                  <a:pt x="3966864" y="3081837"/>
                </a:lnTo>
                <a:lnTo>
                  <a:pt x="3495931" y="2610895"/>
                </a:lnTo>
                <a:close/>
                <a:moveTo>
                  <a:pt x="2388695" y="2610895"/>
                </a:moveTo>
                <a:lnTo>
                  <a:pt x="1917746" y="3081837"/>
                </a:lnTo>
                <a:lnTo>
                  <a:pt x="2387125" y="3551209"/>
                </a:lnTo>
                <a:lnTo>
                  <a:pt x="2446819" y="3551209"/>
                </a:lnTo>
                <a:lnTo>
                  <a:pt x="2916188" y="3081838"/>
                </a:lnTo>
                <a:lnTo>
                  <a:pt x="2445246" y="2610895"/>
                </a:lnTo>
                <a:close/>
                <a:moveTo>
                  <a:pt x="1338007" y="2610895"/>
                </a:moveTo>
                <a:lnTo>
                  <a:pt x="867066" y="3081838"/>
                </a:lnTo>
                <a:lnTo>
                  <a:pt x="1336436" y="3551209"/>
                </a:lnTo>
                <a:lnTo>
                  <a:pt x="1396132" y="3551209"/>
                </a:lnTo>
                <a:lnTo>
                  <a:pt x="1865502" y="3081837"/>
                </a:lnTo>
                <a:lnTo>
                  <a:pt x="1394561" y="2610895"/>
                </a:lnTo>
                <a:close/>
                <a:moveTo>
                  <a:pt x="11291841" y="2500070"/>
                </a:moveTo>
                <a:lnTo>
                  <a:pt x="11402666" y="2500070"/>
                </a:lnTo>
                <a:lnTo>
                  <a:pt x="11402666" y="2610895"/>
                </a:lnTo>
                <a:lnTo>
                  <a:pt x="11291841" y="2610895"/>
                </a:lnTo>
                <a:close/>
                <a:moveTo>
                  <a:pt x="10241033" y="2500070"/>
                </a:moveTo>
                <a:lnTo>
                  <a:pt x="10351858" y="2500070"/>
                </a:lnTo>
                <a:lnTo>
                  <a:pt x="10351858" y="2610895"/>
                </a:lnTo>
                <a:lnTo>
                  <a:pt x="10241033" y="2610895"/>
                </a:lnTo>
                <a:close/>
                <a:moveTo>
                  <a:pt x="9190225" y="2500070"/>
                </a:moveTo>
                <a:lnTo>
                  <a:pt x="9301050" y="2500070"/>
                </a:lnTo>
                <a:lnTo>
                  <a:pt x="9301050" y="2610895"/>
                </a:lnTo>
                <a:lnTo>
                  <a:pt x="9190225" y="2610895"/>
                </a:lnTo>
                <a:close/>
                <a:moveTo>
                  <a:pt x="8139417" y="2500070"/>
                </a:moveTo>
                <a:lnTo>
                  <a:pt x="8250242" y="2500070"/>
                </a:lnTo>
                <a:lnTo>
                  <a:pt x="8250242" y="2610895"/>
                </a:lnTo>
                <a:lnTo>
                  <a:pt x="8139417" y="2610895"/>
                </a:lnTo>
                <a:close/>
                <a:moveTo>
                  <a:pt x="7088609" y="2500070"/>
                </a:moveTo>
                <a:lnTo>
                  <a:pt x="7199434" y="2500070"/>
                </a:lnTo>
                <a:lnTo>
                  <a:pt x="7199434" y="2610895"/>
                </a:lnTo>
                <a:lnTo>
                  <a:pt x="7088609" y="2610895"/>
                </a:lnTo>
                <a:close/>
                <a:moveTo>
                  <a:pt x="6037801" y="2500070"/>
                </a:moveTo>
                <a:lnTo>
                  <a:pt x="6148626" y="2500070"/>
                </a:lnTo>
                <a:lnTo>
                  <a:pt x="6148626" y="2610895"/>
                </a:lnTo>
                <a:lnTo>
                  <a:pt x="6037801" y="2610895"/>
                </a:lnTo>
                <a:close/>
                <a:moveTo>
                  <a:pt x="4987000" y="2500070"/>
                </a:moveTo>
                <a:lnTo>
                  <a:pt x="5097829" y="2500070"/>
                </a:lnTo>
                <a:lnTo>
                  <a:pt x="5097829" y="2610895"/>
                </a:lnTo>
                <a:lnTo>
                  <a:pt x="4987000" y="2610895"/>
                </a:lnTo>
                <a:close/>
                <a:moveTo>
                  <a:pt x="3936200" y="2500070"/>
                </a:moveTo>
                <a:lnTo>
                  <a:pt x="4047024" y="2500070"/>
                </a:lnTo>
                <a:lnTo>
                  <a:pt x="4047024" y="2610895"/>
                </a:lnTo>
                <a:lnTo>
                  <a:pt x="3936200" y="2610895"/>
                </a:lnTo>
                <a:close/>
                <a:moveTo>
                  <a:pt x="2885393" y="2500070"/>
                </a:moveTo>
                <a:lnTo>
                  <a:pt x="2996218" y="2500070"/>
                </a:lnTo>
                <a:lnTo>
                  <a:pt x="2996218" y="2610895"/>
                </a:lnTo>
                <a:lnTo>
                  <a:pt x="2885393" y="2610895"/>
                </a:lnTo>
                <a:close/>
                <a:moveTo>
                  <a:pt x="1834583" y="2500070"/>
                </a:moveTo>
                <a:lnTo>
                  <a:pt x="1945408" y="2500070"/>
                </a:lnTo>
                <a:lnTo>
                  <a:pt x="1945408" y="2610895"/>
                </a:lnTo>
                <a:lnTo>
                  <a:pt x="1834583" y="2610895"/>
                </a:lnTo>
                <a:close/>
                <a:moveTo>
                  <a:pt x="783777" y="2500070"/>
                </a:moveTo>
                <a:lnTo>
                  <a:pt x="894602" y="2500070"/>
                </a:lnTo>
                <a:lnTo>
                  <a:pt x="894602" y="2610895"/>
                </a:lnTo>
                <a:lnTo>
                  <a:pt x="783777" y="2610895"/>
                </a:lnTo>
                <a:close/>
                <a:moveTo>
                  <a:pt x="1891623" y="2057291"/>
                </a:moveTo>
                <a:lnTo>
                  <a:pt x="1420005" y="2528898"/>
                </a:lnTo>
                <a:lnTo>
                  <a:pt x="1420005" y="2584095"/>
                </a:lnTo>
                <a:lnTo>
                  <a:pt x="1891624" y="3055715"/>
                </a:lnTo>
                <a:lnTo>
                  <a:pt x="2359991" y="2587356"/>
                </a:lnTo>
                <a:lnTo>
                  <a:pt x="2359991" y="2525640"/>
                </a:lnTo>
                <a:close/>
                <a:moveTo>
                  <a:pt x="2942310" y="2057291"/>
                </a:moveTo>
                <a:lnTo>
                  <a:pt x="2470816" y="2528774"/>
                </a:lnTo>
                <a:lnTo>
                  <a:pt x="2470816" y="2584221"/>
                </a:lnTo>
                <a:lnTo>
                  <a:pt x="2942310" y="3055716"/>
                </a:lnTo>
                <a:lnTo>
                  <a:pt x="3410799" y="2587229"/>
                </a:lnTo>
                <a:lnTo>
                  <a:pt x="3410799" y="2525765"/>
                </a:lnTo>
                <a:close/>
                <a:moveTo>
                  <a:pt x="3992986" y="2057290"/>
                </a:moveTo>
                <a:lnTo>
                  <a:pt x="3521627" y="2528649"/>
                </a:lnTo>
                <a:lnTo>
                  <a:pt x="3521627" y="2584345"/>
                </a:lnTo>
                <a:lnTo>
                  <a:pt x="3992986" y="3055715"/>
                </a:lnTo>
                <a:lnTo>
                  <a:pt x="4461596" y="2587094"/>
                </a:lnTo>
                <a:lnTo>
                  <a:pt x="4461596" y="2525899"/>
                </a:lnTo>
                <a:close/>
                <a:moveTo>
                  <a:pt x="840944" y="2057289"/>
                </a:moveTo>
                <a:lnTo>
                  <a:pt x="369198" y="2529024"/>
                </a:lnTo>
                <a:lnTo>
                  <a:pt x="369198" y="2583969"/>
                </a:lnTo>
                <a:lnTo>
                  <a:pt x="840944" y="3055716"/>
                </a:lnTo>
                <a:lnTo>
                  <a:pt x="1309180" y="2587479"/>
                </a:lnTo>
                <a:lnTo>
                  <a:pt x="1309180" y="2525514"/>
                </a:lnTo>
                <a:close/>
                <a:moveTo>
                  <a:pt x="7145007" y="2057289"/>
                </a:moveTo>
                <a:lnTo>
                  <a:pt x="6674030" y="2528255"/>
                </a:lnTo>
                <a:lnTo>
                  <a:pt x="6674030" y="2584733"/>
                </a:lnTo>
                <a:lnTo>
                  <a:pt x="7145010" y="3055713"/>
                </a:lnTo>
                <a:lnTo>
                  <a:pt x="7614013" y="2586710"/>
                </a:lnTo>
                <a:lnTo>
                  <a:pt x="7614013" y="2526283"/>
                </a:lnTo>
                <a:close/>
                <a:moveTo>
                  <a:pt x="5043664" y="2057289"/>
                </a:moveTo>
                <a:lnTo>
                  <a:pt x="4572421" y="2528513"/>
                </a:lnTo>
                <a:lnTo>
                  <a:pt x="4572421" y="2584480"/>
                </a:lnTo>
                <a:lnTo>
                  <a:pt x="5043664" y="3055715"/>
                </a:lnTo>
                <a:lnTo>
                  <a:pt x="5512404" y="2586968"/>
                </a:lnTo>
                <a:lnTo>
                  <a:pt x="5512404" y="2526024"/>
                </a:lnTo>
                <a:close/>
                <a:moveTo>
                  <a:pt x="10297053" y="2057288"/>
                </a:moveTo>
                <a:lnTo>
                  <a:pt x="9826454" y="2527875"/>
                </a:lnTo>
                <a:lnTo>
                  <a:pt x="9826454" y="2585115"/>
                </a:lnTo>
                <a:lnTo>
                  <a:pt x="10297052" y="3055713"/>
                </a:lnTo>
                <a:lnTo>
                  <a:pt x="10766437" y="2586328"/>
                </a:lnTo>
                <a:lnTo>
                  <a:pt x="10766437" y="2526660"/>
                </a:lnTo>
                <a:close/>
                <a:moveTo>
                  <a:pt x="9246373" y="2057288"/>
                </a:moveTo>
                <a:lnTo>
                  <a:pt x="8775646" y="2528002"/>
                </a:lnTo>
                <a:lnTo>
                  <a:pt x="8775646" y="2584986"/>
                </a:lnTo>
                <a:lnTo>
                  <a:pt x="9246373" y="3055713"/>
                </a:lnTo>
                <a:lnTo>
                  <a:pt x="9715629" y="2586457"/>
                </a:lnTo>
                <a:lnTo>
                  <a:pt x="9715629" y="2526532"/>
                </a:lnTo>
                <a:close/>
                <a:moveTo>
                  <a:pt x="8195690" y="2057288"/>
                </a:moveTo>
                <a:lnTo>
                  <a:pt x="7724838" y="2528128"/>
                </a:lnTo>
                <a:lnTo>
                  <a:pt x="7724838" y="2584864"/>
                </a:lnTo>
                <a:lnTo>
                  <a:pt x="8195689" y="3055714"/>
                </a:lnTo>
                <a:lnTo>
                  <a:pt x="8664821" y="2586582"/>
                </a:lnTo>
                <a:lnTo>
                  <a:pt x="8664821" y="2526406"/>
                </a:lnTo>
                <a:close/>
                <a:moveTo>
                  <a:pt x="6094328" y="2057287"/>
                </a:moveTo>
                <a:lnTo>
                  <a:pt x="5623228" y="2528386"/>
                </a:lnTo>
                <a:lnTo>
                  <a:pt x="5623228" y="2584606"/>
                </a:lnTo>
                <a:lnTo>
                  <a:pt x="6094325" y="3055714"/>
                </a:lnTo>
                <a:lnTo>
                  <a:pt x="6563205" y="2586835"/>
                </a:lnTo>
                <a:lnTo>
                  <a:pt x="6563205" y="2526153"/>
                </a:lnTo>
                <a:close/>
                <a:moveTo>
                  <a:pt x="11347736" y="2057286"/>
                </a:moveTo>
                <a:lnTo>
                  <a:pt x="10877262" y="2527747"/>
                </a:lnTo>
                <a:lnTo>
                  <a:pt x="10877262" y="2585241"/>
                </a:lnTo>
                <a:lnTo>
                  <a:pt x="11347734" y="3055713"/>
                </a:lnTo>
                <a:lnTo>
                  <a:pt x="11817249" y="2586199"/>
                </a:lnTo>
                <a:lnTo>
                  <a:pt x="11817249" y="2526787"/>
                </a:lnTo>
                <a:close/>
                <a:moveTo>
                  <a:pt x="258363" y="1973449"/>
                </a:moveTo>
                <a:lnTo>
                  <a:pt x="369188" y="1973449"/>
                </a:lnTo>
                <a:lnTo>
                  <a:pt x="369188" y="2084274"/>
                </a:lnTo>
                <a:lnTo>
                  <a:pt x="258363" y="2084274"/>
                </a:lnTo>
                <a:close/>
                <a:moveTo>
                  <a:pt x="2359980" y="1973449"/>
                </a:moveTo>
                <a:lnTo>
                  <a:pt x="2470805" y="1973449"/>
                </a:lnTo>
                <a:lnTo>
                  <a:pt x="2470805" y="2084274"/>
                </a:lnTo>
                <a:lnTo>
                  <a:pt x="2359980" y="2084274"/>
                </a:lnTo>
                <a:close/>
                <a:moveTo>
                  <a:pt x="1309171" y="1973449"/>
                </a:moveTo>
                <a:lnTo>
                  <a:pt x="1419995" y="1973449"/>
                </a:lnTo>
                <a:lnTo>
                  <a:pt x="1419995" y="2084274"/>
                </a:lnTo>
                <a:lnTo>
                  <a:pt x="1309171" y="2084274"/>
                </a:lnTo>
                <a:close/>
                <a:moveTo>
                  <a:pt x="4461591" y="1973448"/>
                </a:moveTo>
                <a:lnTo>
                  <a:pt x="4572416" y="1973448"/>
                </a:lnTo>
                <a:lnTo>
                  <a:pt x="4572416" y="2084273"/>
                </a:lnTo>
                <a:lnTo>
                  <a:pt x="4461591" y="2084273"/>
                </a:lnTo>
                <a:close/>
                <a:moveTo>
                  <a:pt x="3410788" y="1973448"/>
                </a:moveTo>
                <a:lnTo>
                  <a:pt x="3521614" y="1973448"/>
                </a:lnTo>
                <a:lnTo>
                  <a:pt x="3521614" y="2084273"/>
                </a:lnTo>
                <a:lnTo>
                  <a:pt x="3410788" y="2084273"/>
                </a:lnTo>
                <a:close/>
                <a:moveTo>
                  <a:pt x="6563205" y="1973448"/>
                </a:moveTo>
                <a:lnTo>
                  <a:pt x="6674030" y="1973448"/>
                </a:lnTo>
                <a:lnTo>
                  <a:pt x="6674030" y="2084273"/>
                </a:lnTo>
                <a:lnTo>
                  <a:pt x="6563205" y="2084273"/>
                </a:lnTo>
                <a:close/>
                <a:moveTo>
                  <a:pt x="5512399" y="1973448"/>
                </a:moveTo>
                <a:lnTo>
                  <a:pt x="5623224" y="1973448"/>
                </a:lnTo>
                <a:lnTo>
                  <a:pt x="5623224" y="2084273"/>
                </a:lnTo>
                <a:lnTo>
                  <a:pt x="5512399" y="2084273"/>
                </a:lnTo>
                <a:close/>
                <a:moveTo>
                  <a:pt x="7614013" y="1973448"/>
                </a:moveTo>
                <a:lnTo>
                  <a:pt x="7724838" y="1973448"/>
                </a:lnTo>
                <a:lnTo>
                  <a:pt x="7724838" y="2084273"/>
                </a:lnTo>
                <a:lnTo>
                  <a:pt x="7614013" y="2084273"/>
                </a:lnTo>
                <a:close/>
                <a:moveTo>
                  <a:pt x="9715629" y="1973448"/>
                </a:moveTo>
                <a:lnTo>
                  <a:pt x="9826454" y="1973448"/>
                </a:lnTo>
                <a:lnTo>
                  <a:pt x="9826454" y="2084273"/>
                </a:lnTo>
                <a:lnTo>
                  <a:pt x="9715629" y="2084273"/>
                </a:lnTo>
                <a:close/>
                <a:moveTo>
                  <a:pt x="8664821" y="1973448"/>
                </a:moveTo>
                <a:lnTo>
                  <a:pt x="8775646" y="1973448"/>
                </a:lnTo>
                <a:lnTo>
                  <a:pt x="8775646" y="2084273"/>
                </a:lnTo>
                <a:lnTo>
                  <a:pt x="8664821" y="2084273"/>
                </a:lnTo>
                <a:close/>
                <a:moveTo>
                  <a:pt x="11817249" y="1973448"/>
                </a:moveTo>
                <a:lnTo>
                  <a:pt x="11928074" y="1973448"/>
                </a:lnTo>
                <a:lnTo>
                  <a:pt x="11928074" y="2084273"/>
                </a:lnTo>
                <a:lnTo>
                  <a:pt x="11817249" y="2084273"/>
                </a:lnTo>
                <a:close/>
                <a:moveTo>
                  <a:pt x="10766437" y="1973448"/>
                </a:moveTo>
                <a:lnTo>
                  <a:pt x="10877262" y="1973448"/>
                </a:lnTo>
                <a:lnTo>
                  <a:pt x="10877262" y="2084273"/>
                </a:lnTo>
                <a:lnTo>
                  <a:pt x="10766437" y="2084273"/>
                </a:lnTo>
                <a:close/>
                <a:moveTo>
                  <a:pt x="3441643" y="1557959"/>
                </a:moveTo>
                <a:lnTo>
                  <a:pt x="2968431" y="2031169"/>
                </a:lnTo>
                <a:lnTo>
                  <a:pt x="3437348" y="2500070"/>
                </a:lnTo>
                <a:lnTo>
                  <a:pt x="3497959" y="2500070"/>
                </a:lnTo>
                <a:lnTo>
                  <a:pt x="3966865" y="2031168"/>
                </a:lnTo>
                <a:lnTo>
                  <a:pt x="3493665" y="1557959"/>
                </a:lnTo>
                <a:close/>
                <a:moveTo>
                  <a:pt x="2390961" y="1557959"/>
                </a:moveTo>
                <a:lnTo>
                  <a:pt x="1917745" y="2031169"/>
                </a:lnTo>
                <a:lnTo>
                  <a:pt x="2386665" y="2500070"/>
                </a:lnTo>
                <a:lnTo>
                  <a:pt x="2447277" y="2500070"/>
                </a:lnTo>
                <a:lnTo>
                  <a:pt x="2916189" y="2031169"/>
                </a:lnTo>
                <a:lnTo>
                  <a:pt x="2442980" y="1557959"/>
                </a:lnTo>
                <a:close/>
                <a:moveTo>
                  <a:pt x="1340273" y="1557959"/>
                </a:moveTo>
                <a:lnTo>
                  <a:pt x="867066" y="2031167"/>
                </a:lnTo>
                <a:lnTo>
                  <a:pt x="1335980" y="2500070"/>
                </a:lnTo>
                <a:lnTo>
                  <a:pt x="1396589" y="2500070"/>
                </a:lnTo>
                <a:lnTo>
                  <a:pt x="1865501" y="2031169"/>
                </a:lnTo>
                <a:lnTo>
                  <a:pt x="1392293" y="1557959"/>
                </a:lnTo>
                <a:close/>
                <a:moveTo>
                  <a:pt x="5542986" y="1557958"/>
                </a:moveTo>
                <a:lnTo>
                  <a:pt x="5069790" y="2031167"/>
                </a:lnTo>
                <a:lnTo>
                  <a:pt x="5538694" y="2500070"/>
                </a:lnTo>
                <a:lnTo>
                  <a:pt x="5599302" y="2500070"/>
                </a:lnTo>
                <a:lnTo>
                  <a:pt x="6068206" y="2031166"/>
                </a:lnTo>
                <a:lnTo>
                  <a:pt x="5595011" y="1557958"/>
                </a:lnTo>
                <a:close/>
                <a:moveTo>
                  <a:pt x="4492305" y="1557958"/>
                </a:moveTo>
                <a:lnTo>
                  <a:pt x="4019109" y="2031168"/>
                </a:lnTo>
                <a:lnTo>
                  <a:pt x="4488010" y="2500070"/>
                </a:lnTo>
                <a:lnTo>
                  <a:pt x="4548620" y="2500070"/>
                </a:lnTo>
                <a:lnTo>
                  <a:pt x="5017539" y="2031167"/>
                </a:lnTo>
                <a:lnTo>
                  <a:pt x="4544326" y="1557958"/>
                </a:lnTo>
                <a:close/>
                <a:moveTo>
                  <a:pt x="7644337" y="1557958"/>
                </a:moveTo>
                <a:lnTo>
                  <a:pt x="7171129" y="2031167"/>
                </a:lnTo>
                <a:lnTo>
                  <a:pt x="7640044" y="2500070"/>
                </a:lnTo>
                <a:lnTo>
                  <a:pt x="7700653" y="2500070"/>
                </a:lnTo>
                <a:lnTo>
                  <a:pt x="8169569" y="2031167"/>
                </a:lnTo>
                <a:lnTo>
                  <a:pt x="7696361" y="1557958"/>
                </a:lnTo>
                <a:close/>
                <a:moveTo>
                  <a:pt x="6593656" y="1557958"/>
                </a:moveTo>
                <a:lnTo>
                  <a:pt x="6120450" y="2031165"/>
                </a:lnTo>
                <a:lnTo>
                  <a:pt x="6589366" y="2500070"/>
                </a:lnTo>
                <a:lnTo>
                  <a:pt x="6649970" y="2500070"/>
                </a:lnTo>
                <a:lnTo>
                  <a:pt x="7118885" y="2031167"/>
                </a:lnTo>
                <a:lnTo>
                  <a:pt x="6645676" y="1557958"/>
                </a:lnTo>
                <a:close/>
                <a:moveTo>
                  <a:pt x="9745703" y="1557958"/>
                </a:moveTo>
                <a:lnTo>
                  <a:pt x="9272494" y="2031167"/>
                </a:lnTo>
                <a:lnTo>
                  <a:pt x="9741408" y="2500070"/>
                </a:lnTo>
                <a:lnTo>
                  <a:pt x="9802016" y="2500070"/>
                </a:lnTo>
                <a:lnTo>
                  <a:pt x="10270931" y="2031167"/>
                </a:lnTo>
                <a:lnTo>
                  <a:pt x="9797723" y="1557958"/>
                </a:lnTo>
                <a:close/>
                <a:moveTo>
                  <a:pt x="8695019" y="1557958"/>
                </a:moveTo>
                <a:lnTo>
                  <a:pt x="8221812" y="2031166"/>
                </a:lnTo>
                <a:lnTo>
                  <a:pt x="8690730" y="2500070"/>
                </a:lnTo>
                <a:lnTo>
                  <a:pt x="8751334" y="2500070"/>
                </a:lnTo>
                <a:lnTo>
                  <a:pt x="9220250" y="2031166"/>
                </a:lnTo>
                <a:lnTo>
                  <a:pt x="8747043" y="1557958"/>
                </a:lnTo>
                <a:close/>
                <a:moveTo>
                  <a:pt x="10796383" y="1557958"/>
                </a:moveTo>
                <a:lnTo>
                  <a:pt x="10323175" y="2031166"/>
                </a:lnTo>
                <a:lnTo>
                  <a:pt x="10792091" y="2500070"/>
                </a:lnTo>
                <a:lnTo>
                  <a:pt x="10852696" y="2500070"/>
                </a:lnTo>
                <a:lnTo>
                  <a:pt x="11321614" y="2031164"/>
                </a:lnTo>
                <a:lnTo>
                  <a:pt x="10848409" y="1557958"/>
                </a:lnTo>
                <a:close/>
                <a:moveTo>
                  <a:pt x="783781" y="1447135"/>
                </a:moveTo>
                <a:lnTo>
                  <a:pt x="894606" y="1447135"/>
                </a:lnTo>
                <a:lnTo>
                  <a:pt x="894606" y="1557959"/>
                </a:lnTo>
                <a:lnTo>
                  <a:pt x="783781" y="1557959"/>
                </a:lnTo>
                <a:close/>
                <a:moveTo>
                  <a:pt x="1834586" y="1447134"/>
                </a:moveTo>
                <a:lnTo>
                  <a:pt x="1945411" y="1447134"/>
                </a:lnTo>
                <a:lnTo>
                  <a:pt x="1945411" y="1557959"/>
                </a:lnTo>
                <a:lnTo>
                  <a:pt x="1834586" y="1557959"/>
                </a:lnTo>
                <a:close/>
                <a:moveTo>
                  <a:pt x="4987002" y="1447134"/>
                </a:moveTo>
                <a:lnTo>
                  <a:pt x="5097832" y="1447134"/>
                </a:lnTo>
                <a:lnTo>
                  <a:pt x="5097832" y="1557958"/>
                </a:lnTo>
                <a:lnTo>
                  <a:pt x="4987002" y="1557958"/>
                </a:lnTo>
                <a:close/>
                <a:moveTo>
                  <a:pt x="3936204" y="1447134"/>
                </a:moveTo>
                <a:lnTo>
                  <a:pt x="4047028" y="1447134"/>
                </a:lnTo>
                <a:lnTo>
                  <a:pt x="4047028" y="1557959"/>
                </a:lnTo>
                <a:lnTo>
                  <a:pt x="3936204" y="1557959"/>
                </a:lnTo>
                <a:close/>
                <a:moveTo>
                  <a:pt x="2885398" y="1447134"/>
                </a:moveTo>
                <a:lnTo>
                  <a:pt x="2996224" y="1447134"/>
                </a:lnTo>
                <a:lnTo>
                  <a:pt x="2996224" y="1557959"/>
                </a:lnTo>
                <a:lnTo>
                  <a:pt x="2885398" y="1557959"/>
                </a:lnTo>
                <a:close/>
                <a:moveTo>
                  <a:pt x="6037801" y="1447133"/>
                </a:moveTo>
                <a:lnTo>
                  <a:pt x="6148626" y="1447133"/>
                </a:lnTo>
                <a:lnTo>
                  <a:pt x="6148626" y="1557958"/>
                </a:lnTo>
                <a:lnTo>
                  <a:pt x="6037801" y="1557958"/>
                </a:lnTo>
                <a:close/>
                <a:moveTo>
                  <a:pt x="9190225" y="1447133"/>
                </a:moveTo>
                <a:lnTo>
                  <a:pt x="9301050" y="1447133"/>
                </a:lnTo>
                <a:lnTo>
                  <a:pt x="9301050" y="1557958"/>
                </a:lnTo>
                <a:lnTo>
                  <a:pt x="9190225" y="1557958"/>
                </a:lnTo>
                <a:close/>
                <a:moveTo>
                  <a:pt x="8139417" y="1447133"/>
                </a:moveTo>
                <a:lnTo>
                  <a:pt x="8250242" y="1447133"/>
                </a:lnTo>
                <a:lnTo>
                  <a:pt x="8250242" y="1557958"/>
                </a:lnTo>
                <a:lnTo>
                  <a:pt x="8139417" y="1557958"/>
                </a:lnTo>
                <a:close/>
                <a:moveTo>
                  <a:pt x="7088609" y="1447133"/>
                </a:moveTo>
                <a:lnTo>
                  <a:pt x="7199434" y="1447133"/>
                </a:lnTo>
                <a:lnTo>
                  <a:pt x="7199434" y="1557958"/>
                </a:lnTo>
                <a:lnTo>
                  <a:pt x="7088609" y="1557958"/>
                </a:lnTo>
                <a:close/>
                <a:moveTo>
                  <a:pt x="10241033" y="1447133"/>
                </a:moveTo>
                <a:lnTo>
                  <a:pt x="10351858" y="1447133"/>
                </a:lnTo>
                <a:lnTo>
                  <a:pt x="10351858" y="1557957"/>
                </a:lnTo>
                <a:lnTo>
                  <a:pt x="10241033" y="1557957"/>
                </a:lnTo>
                <a:close/>
                <a:moveTo>
                  <a:pt x="11291841" y="1447133"/>
                </a:moveTo>
                <a:lnTo>
                  <a:pt x="11402666" y="1447133"/>
                </a:lnTo>
                <a:lnTo>
                  <a:pt x="11402666" y="1557957"/>
                </a:lnTo>
                <a:lnTo>
                  <a:pt x="11291841" y="1557957"/>
                </a:lnTo>
                <a:close/>
                <a:moveTo>
                  <a:pt x="2942310" y="1006607"/>
                </a:moveTo>
                <a:lnTo>
                  <a:pt x="2470820" y="1478100"/>
                </a:lnTo>
                <a:lnTo>
                  <a:pt x="2470820" y="1533556"/>
                </a:lnTo>
                <a:lnTo>
                  <a:pt x="2942310" y="2005047"/>
                </a:lnTo>
                <a:lnTo>
                  <a:pt x="3410804" y="1536556"/>
                </a:lnTo>
                <a:lnTo>
                  <a:pt x="3410804" y="1475099"/>
                </a:lnTo>
                <a:close/>
                <a:moveTo>
                  <a:pt x="1891623" y="1006607"/>
                </a:moveTo>
                <a:lnTo>
                  <a:pt x="1420008" y="1478224"/>
                </a:lnTo>
                <a:lnTo>
                  <a:pt x="1420008" y="1533431"/>
                </a:lnTo>
                <a:lnTo>
                  <a:pt x="1891623" y="2005047"/>
                </a:lnTo>
                <a:lnTo>
                  <a:pt x="2359996" y="1536681"/>
                </a:lnTo>
                <a:lnTo>
                  <a:pt x="2359996" y="1474975"/>
                </a:lnTo>
                <a:close/>
                <a:moveTo>
                  <a:pt x="840943" y="1006607"/>
                </a:moveTo>
                <a:lnTo>
                  <a:pt x="369202" y="1478351"/>
                </a:lnTo>
                <a:lnTo>
                  <a:pt x="369202" y="1533303"/>
                </a:lnTo>
                <a:lnTo>
                  <a:pt x="840944" y="2005046"/>
                </a:lnTo>
                <a:lnTo>
                  <a:pt x="1309184" y="1536806"/>
                </a:lnTo>
                <a:lnTo>
                  <a:pt x="1309184" y="1474850"/>
                </a:lnTo>
                <a:close/>
                <a:moveTo>
                  <a:pt x="3992987" y="1006606"/>
                </a:moveTo>
                <a:lnTo>
                  <a:pt x="3521631" y="1477974"/>
                </a:lnTo>
                <a:lnTo>
                  <a:pt x="3521631" y="1533680"/>
                </a:lnTo>
                <a:lnTo>
                  <a:pt x="3992986" y="2005046"/>
                </a:lnTo>
                <a:lnTo>
                  <a:pt x="4461598" y="1536423"/>
                </a:lnTo>
                <a:lnTo>
                  <a:pt x="4461598" y="1475230"/>
                </a:lnTo>
                <a:close/>
                <a:moveTo>
                  <a:pt x="6094326" y="1006605"/>
                </a:moveTo>
                <a:lnTo>
                  <a:pt x="5623230" y="1477714"/>
                </a:lnTo>
                <a:lnTo>
                  <a:pt x="5623230" y="1533934"/>
                </a:lnTo>
                <a:lnTo>
                  <a:pt x="6094328" y="2005044"/>
                </a:lnTo>
                <a:lnTo>
                  <a:pt x="6563205" y="1536166"/>
                </a:lnTo>
                <a:lnTo>
                  <a:pt x="6563205" y="1475487"/>
                </a:lnTo>
                <a:close/>
                <a:moveTo>
                  <a:pt x="9246371" y="1006604"/>
                </a:moveTo>
                <a:lnTo>
                  <a:pt x="8775646" y="1477332"/>
                </a:lnTo>
                <a:lnTo>
                  <a:pt x="8775646" y="1534319"/>
                </a:lnTo>
                <a:lnTo>
                  <a:pt x="9246371" y="2005045"/>
                </a:lnTo>
                <a:lnTo>
                  <a:pt x="9715629" y="1535786"/>
                </a:lnTo>
                <a:lnTo>
                  <a:pt x="9715629" y="1475864"/>
                </a:lnTo>
                <a:close/>
                <a:moveTo>
                  <a:pt x="5043669" y="1006604"/>
                </a:moveTo>
                <a:lnTo>
                  <a:pt x="4572422" y="1477843"/>
                </a:lnTo>
                <a:lnTo>
                  <a:pt x="4572422" y="1533811"/>
                </a:lnTo>
                <a:lnTo>
                  <a:pt x="5043664" y="2005045"/>
                </a:lnTo>
                <a:lnTo>
                  <a:pt x="5512407" y="1536296"/>
                </a:lnTo>
                <a:lnTo>
                  <a:pt x="5512407" y="1475351"/>
                </a:lnTo>
                <a:close/>
                <a:moveTo>
                  <a:pt x="11347735" y="1006604"/>
                </a:moveTo>
                <a:lnTo>
                  <a:pt x="10877262" y="1477079"/>
                </a:lnTo>
                <a:lnTo>
                  <a:pt x="10877262" y="1534567"/>
                </a:lnTo>
                <a:lnTo>
                  <a:pt x="11347736" y="2005041"/>
                </a:lnTo>
                <a:lnTo>
                  <a:pt x="11817249" y="1535528"/>
                </a:lnTo>
                <a:lnTo>
                  <a:pt x="11817249" y="1476120"/>
                </a:lnTo>
                <a:close/>
                <a:moveTo>
                  <a:pt x="8195690" y="1006604"/>
                </a:moveTo>
                <a:lnTo>
                  <a:pt x="7724838" y="1477458"/>
                </a:lnTo>
                <a:lnTo>
                  <a:pt x="7724838" y="1534191"/>
                </a:lnTo>
                <a:lnTo>
                  <a:pt x="8195691" y="2005044"/>
                </a:lnTo>
                <a:lnTo>
                  <a:pt x="8664821" y="1535914"/>
                </a:lnTo>
                <a:lnTo>
                  <a:pt x="8664821" y="1475736"/>
                </a:lnTo>
                <a:close/>
                <a:moveTo>
                  <a:pt x="7145009" y="1006604"/>
                </a:moveTo>
                <a:lnTo>
                  <a:pt x="6674030" y="1477584"/>
                </a:lnTo>
                <a:lnTo>
                  <a:pt x="6674030" y="1534069"/>
                </a:lnTo>
                <a:lnTo>
                  <a:pt x="7145007" y="2005046"/>
                </a:lnTo>
                <a:lnTo>
                  <a:pt x="7614013" y="1536039"/>
                </a:lnTo>
                <a:lnTo>
                  <a:pt x="7614013" y="1475610"/>
                </a:lnTo>
                <a:close/>
                <a:moveTo>
                  <a:pt x="10297056" y="1006603"/>
                </a:moveTo>
                <a:lnTo>
                  <a:pt x="9826454" y="1477207"/>
                </a:lnTo>
                <a:lnTo>
                  <a:pt x="9826454" y="1534445"/>
                </a:lnTo>
                <a:lnTo>
                  <a:pt x="10297053" y="2005045"/>
                </a:lnTo>
                <a:lnTo>
                  <a:pt x="10766437" y="1535660"/>
                </a:lnTo>
                <a:lnTo>
                  <a:pt x="10766437" y="1475986"/>
                </a:lnTo>
                <a:close/>
                <a:moveTo>
                  <a:pt x="258361" y="922634"/>
                </a:moveTo>
                <a:lnTo>
                  <a:pt x="369186" y="922634"/>
                </a:lnTo>
                <a:lnTo>
                  <a:pt x="369186" y="1033459"/>
                </a:lnTo>
                <a:lnTo>
                  <a:pt x="258361" y="1033459"/>
                </a:lnTo>
                <a:close/>
                <a:moveTo>
                  <a:pt x="2359977" y="922633"/>
                </a:moveTo>
                <a:lnTo>
                  <a:pt x="2470802" y="922633"/>
                </a:lnTo>
                <a:lnTo>
                  <a:pt x="2470802" y="1033458"/>
                </a:lnTo>
                <a:lnTo>
                  <a:pt x="2359977" y="1033458"/>
                </a:lnTo>
                <a:close/>
                <a:moveTo>
                  <a:pt x="1309169" y="922633"/>
                </a:moveTo>
                <a:lnTo>
                  <a:pt x="1419993" y="922633"/>
                </a:lnTo>
                <a:lnTo>
                  <a:pt x="1419993" y="1033458"/>
                </a:lnTo>
                <a:lnTo>
                  <a:pt x="1309169" y="1033458"/>
                </a:lnTo>
                <a:close/>
                <a:moveTo>
                  <a:pt x="5512398" y="922633"/>
                </a:moveTo>
                <a:lnTo>
                  <a:pt x="5623223" y="922633"/>
                </a:lnTo>
                <a:lnTo>
                  <a:pt x="5623223" y="1033458"/>
                </a:lnTo>
                <a:lnTo>
                  <a:pt x="5512398" y="1033458"/>
                </a:lnTo>
                <a:close/>
                <a:moveTo>
                  <a:pt x="4461591" y="922633"/>
                </a:moveTo>
                <a:lnTo>
                  <a:pt x="4572415" y="922633"/>
                </a:lnTo>
                <a:lnTo>
                  <a:pt x="4572415" y="1033458"/>
                </a:lnTo>
                <a:lnTo>
                  <a:pt x="4461591" y="1033458"/>
                </a:lnTo>
                <a:close/>
                <a:moveTo>
                  <a:pt x="3410785" y="922633"/>
                </a:moveTo>
                <a:lnTo>
                  <a:pt x="3521610" y="922633"/>
                </a:lnTo>
                <a:lnTo>
                  <a:pt x="3521610" y="1033458"/>
                </a:lnTo>
                <a:lnTo>
                  <a:pt x="3410785" y="1033458"/>
                </a:lnTo>
                <a:close/>
                <a:moveTo>
                  <a:pt x="7614013" y="922633"/>
                </a:moveTo>
                <a:lnTo>
                  <a:pt x="7724838" y="922633"/>
                </a:lnTo>
                <a:lnTo>
                  <a:pt x="7724838" y="1033458"/>
                </a:lnTo>
                <a:lnTo>
                  <a:pt x="7614013" y="1033458"/>
                </a:lnTo>
                <a:close/>
                <a:moveTo>
                  <a:pt x="6563205" y="922633"/>
                </a:moveTo>
                <a:lnTo>
                  <a:pt x="6674030" y="922633"/>
                </a:lnTo>
                <a:lnTo>
                  <a:pt x="6674030" y="1033458"/>
                </a:lnTo>
                <a:lnTo>
                  <a:pt x="6563205" y="1033458"/>
                </a:lnTo>
                <a:close/>
                <a:moveTo>
                  <a:pt x="10766437" y="922633"/>
                </a:moveTo>
                <a:lnTo>
                  <a:pt x="10877262" y="922633"/>
                </a:lnTo>
                <a:lnTo>
                  <a:pt x="10877262" y="1033458"/>
                </a:lnTo>
                <a:lnTo>
                  <a:pt x="10766437" y="1033458"/>
                </a:lnTo>
                <a:close/>
                <a:moveTo>
                  <a:pt x="9715629" y="922633"/>
                </a:moveTo>
                <a:lnTo>
                  <a:pt x="9826454" y="922633"/>
                </a:lnTo>
                <a:lnTo>
                  <a:pt x="9826454" y="1033458"/>
                </a:lnTo>
                <a:lnTo>
                  <a:pt x="9715629" y="1033458"/>
                </a:lnTo>
                <a:close/>
                <a:moveTo>
                  <a:pt x="8664821" y="922633"/>
                </a:moveTo>
                <a:lnTo>
                  <a:pt x="8775646" y="922633"/>
                </a:lnTo>
                <a:lnTo>
                  <a:pt x="8775646" y="1033458"/>
                </a:lnTo>
                <a:lnTo>
                  <a:pt x="8664821" y="1033458"/>
                </a:lnTo>
                <a:close/>
                <a:moveTo>
                  <a:pt x="11817249" y="922633"/>
                </a:moveTo>
                <a:lnTo>
                  <a:pt x="11928074" y="922633"/>
                </a:lnTo>
                <a:lnTo>
                  <a:pt x="11928074" y="1033458"/>
                </a:lnTo>
                <a:lnTo>
                  <a:pt x="11817249" y="1033458"/>
                </a:lnTo>
                <a:close/>
                <a:moveTo>
                  <a:pt x="1337485" y="510062"/>
                </a:moveTo>
                <a:lnTo>
                  <a:pt x="867065" y="980486"/>
                </a:lnTo>
                <a:lnTo>
                  <a:pt x="1333712" y="1447134"/>
                </a:lnTo>
                <a:lnTo>
                  <a:pt x="1398855" y="1447134"/>
                </a:lnTo>
                <a:lnTo>
                  <a:pt x="1865501" y="980486"/>
                </a:lnTo>
                <a:lnTo>
                  <a:pt x="1395081" y="510062"/>
                </a:lnTo>
                <a:close/>
                <a:moveTo>
                  <a:pt x="2388173" y="510062"/>
                </a:moveTo>
                <a:lnTo>
                  <a:pt x="1917745" y="980486"/>
                </a:lnTo>
                <a:lnTo>
                  <a:pt x="2384399" y="1447134"/>
                </a:lnTo>
                <a:lnTo>
                  <a:pt x="2449542" y="1447134"/>
                </a:lnTo>
                <a:lnTo>
                  <a:pt x="2916189" y="980486"/>
                </a:lnTo>
                <a:lnTo>
                  <a:pt x="2445767" y="510062"/>
                </a:lnTo>
                <a:close/>
                <a:moveTo>
                  <a:pt x="3438856" y="510062"/>
                </a:moveTo>
                <a:lnTo>
                  <a:pt x="2968432" y="980486"/>
                </a:lnTo>
                <a:lnTo>
                  <a:pt x="3435083" y="1447134"/>
                </a:lnTo>
                <a:lnTo>
                  <a:pt x="3500228" y="1447134"/>
                </a:lnTo>
                <a:lnTo>
                  <a:pt x="3966865" y="980485"/>
                </a:lnTo>
                <a:lnTo>
                  <a:pt x="3496454" y="510062"/>
                </a:lnTo>
                <a:close/>
                <a:moveTo>
                  <a:pt x="4489518" y="510062"/>
                </a:moveTo>
                <a:lnTo>
                  <a:pt x="4019109" y="980485"/>
                </a:lnTo>
                <a:lnTo>
                  <a:pt x="4485744" y="1447134"/>
                </a:lnTo>
                <a:lnTo>
                  <a:pt x="4550887" y="1447134"/>
                </a:lnTo>
                <a:lnTo>
                  <a:pt x="5017543" y="980483"/>
                </a:lnTo>
                <a:lnTo>
                  <a:pt x="4547118" y="510062"/>
                </a:lnTo>
                <a:close/>
                <a:moveTo>
                  <a:pt x="5540201" y="510062"/>
                </a:moveTo>
                <a:lnTo>
                  <a:pt x="5069792" y="980483"/>
                </a:lnTo>
                <a:lnTo>
                  <a:pt x="5536431" y="1447134"/>
                </a:lnTo>
                <a:lnTo>
                  <a:pt x="5601567" y="1447134"/>
                </a:lnTo>
                <a:lnTo>
                  <a:pt x="6068204" y="980484"/>
                </a:lnTo>
                <a:lnTo>
                  <a:pt x="5597797" y="510062"/>
                </a:lnTo>
                <a:close/>
                <a:moveTo>
                  <a:pt x="6590867" y="510062"/>
                </a:moveTo>
                <a:lnTo>
                  <a:pt x="6120447" y="980484"/>
                </a:lnTo>
                <a:lnTo>
                  <a:pt x="6587095" y="1447133"/>
                </a:lnTo>
                <a:lnTo>
                  <a:pt x="6652238" y="1447133"/>
                </a:lnTo>
                <a:lnTo>
                  <a:pt x="7118887" y="980483"/>
                </a:lnTo>
                <a:lnTo>
                  <a:pt x="6648468" y="510062"/>
                </a:lnTo>
                <a:close/>
                <a:moveTo>
                  <a:pt x="7641550" y="510061"/>
                </a:moveTo>
                <a:lnTo>
                  <a:pt x="7171131" y="980482"/>
                </a:lnTo>
                <a:lnTo>
                  <a:pt x="7637780" y="1447133"/>
                </a:lnTo>
                <a:lnTo>
                  <a:pt x="7702919" y="1447133"/>
                </a:lnTo>
                <a:lnTo>
                  <a:pt x="8169568" y="980483"/>
                </a:lnTo>
                <a:lnTo>
                  <a:pt x="7699149" y="510061"/>
                </a:lnTo>
                <a:close/>
                <a:moveTo>
                  <a:pt x="8692232" y="510061"/>
                </a:moveTo>
                <a:lnTo>
                  <a:pt x="8221811" y="980484"/>
                </a:lnTo>
                <a:lnTo>
                  <a:pt x="8688459" y="1447133"/>
                </a:lnTo>
                <a:lnTo>
                  <a:pt x="8753603" y="1447133"/>
                </a:lnTo>
                <a:lnTo>
                  <a:pt x="9220250" y="980484"/>
                </a:lnTo>
                <a:lnTo>
                  <a:pt x="8749829" y="510061"/>
                </a:lnTo>
                <a:close/>
                <a:moveTo>
                  <a:pt x="10793597" y="510061"/>
                </a:moveTo>
                <a:lnTo>
                  <a:pt x="10323178" y="980482"/>
                </a:lnTo>
                <a:lnTo>
                  <a:pt x="10789828" y="1447133"/>
                </a:lnTo>
                <a:lnTo>
                  <a:pt x="10854964" y="1447133"/>
                </a:lnTo>
                <a:lnTo>
                  <a:pt x="11321613" y="980483"/>
                </a:lnTo>
                <a:lnTo>
                  <a:pt x="10851193" y="510061"/>
                </a:lnTo>
                <a:close/>
                <a:moveTo>
                  <a:pt x="9742913" y="510061"/>
                </a:moveTo>
                <a:lnTo>
                  <a:pt x="9272493" y="980483"/>
                </a:lnTo>
                <a:lnTo>
                  <a:pt x="9739141" y="1447133"/>
                </a:lnTo>
                <a:lnTo>
                  <a:pt x="9804283" y="1447133"/>
                </a:lnTo>
                <a:lnTo>
                  <a:pt x="10270933" y="980481"/>
                </a:lnTo>
                <a:lnTo>
                  <a:pt x="9800515" y="510061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2"/>
                </a:lnTo>
                <a:lnTo>
                  <a:pt x="783785" y="510062"/>
                </a:lnTo>
                <a:close/>
                <a:moveTo>
                  <a:pt x="2885401" y="399237"/>
                </a:moveTo>
                <a:lnTo>
                  <a:pt x="2996227" y="399237"/>
                </a:lnTo>
                <a:lnTo>
                  <a:pt x="2996227" y="510062"/>
                </a:lnTo>
                <a:lnTo>
                  <a:pt x="2885401" y="510062"/>
                </a:lnTo>
                <a:close/>
                <a:moveTo>
                  <a:pt x="1834590" y="399237"/>
                </a:moveTo>
                <a:lnTo>
                  <a:pt x="1945415" y="399237"/>
                </a:lnTo>
                <a:lnTo>
                  <a:pt x="1945415" y="510062"/>
                </a:lnTo>
                <a:lnTo>
                  <a:pt x="1834590" y="510062"/>
                </a:lnTo>
                <a:close/>
                <a:moveTo>
                  <a:pt x="3936208" y="399237"/>
                </a:moveTo>
                <a:lnTo>
                  <a:pt x="4047032" y="399237"/>
                </a:lnTo>
                <a:lnTo>
                  <a:pt x="4047032" y="510062"/>
                </a:lnTo>
                <a:lnTo>
                  <a:pt x="3936208" y="510062"/>
                </a:lnTo>
                <a:close/>
                <a:moveTo>
                  <a:pt x="4987004" y="399237"/>
                </a:moveTo>
                <a:lnTo>
                  <a:pt x="5097834" y="399237"/>
                </a:lnTo>
                <a:lnTo>
                  <a:pt x="5097834" y="510062"/>
                </a:lnTo>
                <a:lnTo>
                  <a:pt x="4987004" y="510062"/>
                </a:lnTo>
                <a:close/>
                <a:moveTo>
                  <a:pt x="6037802" y="399237"/>
                </a:moveTo>
                <a:lnTo>
                  <a:pt x="6148626" y="399237"/>
                </a:lnTo>
                <a:lnTo>
                  <a:pt x="6148626" y="510062"/>
                </a:lnTo>
                <a:lnTo>
                  <a:pt x="6037802" y="510062"/>
                </a:lnTo>
                <a:close/>
                <a:moveTo>
                  <a:pt x="7088609" y="399237"/>
                </a:moveTo>
                <a:lnTo>
                  <a:pt x="7199434" y="399237"/>
                </a:lnTo>
                <a:lnTo>
                  <a:pt x="7199434" y="510061"/>
                </a:lnTo>
                <a:lnTo>
                  <a:pt x="7088609" y="510061"/>
                </a:lnTo>
                <a:close/>
                <a:moveTo>
                  <a:pt x="8139417" y="399237"/>
                </a:moveTo>
                <a:lnTo>
                  <a:pt x="8250242" y="399237"/>
                </a:lnTo>
                <a:lnTo>
                  <a:pt x="8250242" y="510061"/>
                </a:lnTo>
                <a:lnTo>
                  <a:pt x="8139417" y="510061"/>
                </a:lnTo>
                <a:close/>
                <a:moveTo>
                  <a:pt x="9190225" y="399236"/>
                </a:moveTo>
                <a:lnTo>
                  <a:pt x="9301050" y="399236"/>
                </a:lnTo>
                <a:lnTo>
                  <a:pt x="9301050" y="510061"/>
                </a:lnTo>
                <a:lnTo>
                  <a:pt x="9190225" y="510061"/>
                </a:lnTo>
                <a:close/>
                <a:moveTo>
                  <a:pt x="10241033" y="399236"/>
                </a:moveTo>
                <a:lnTo>
                  <a:pt x="10351858" y="399236"/>
                </a:lnTo>
                <a:lnTo>
                  <a:pt x="10351858" y="510061"/>
                </a:lnTo>
                <a:lnTo>
                  <a:pt x="10241033" y="510061"/>
                </a:lnTo>
                <a:close/>
                <a:moveTo>
                  <a:pt x="11291841" y="399236"/>
                </a:moveTo>
                <a:lnTo>
                  <a:pt x="11402666" y="399236"/>
                </a:lnTo>
                <a:lnTo>
                  <a:pt x="11402666" y="510061"/>
                </a:lnTo>
                <a:lnTo>
                  <a:pt x="11291841" y="510061"/>
                </a:lnTo>
                <a:close/>
                <a:moveTo>
                  <a:pt x="6138405" y="0"/>
                </a:moveTo>
                <a:lnTo>
                  <a:pt x="6190649" y="0"/>
                </a:lnTo>
                <a:lnTo>
                  <a:pt x="6589887" y="399237"/>
                </a:lnTo>
                <a:lnTo>
                  <a:pt x="6649449" y="399237"/>
                </a:lnTo>
                <a:lnTo>
                  <a:pt x="7048684" y="2"/>
                </a:lnTo>
                <a:lnTo>
                  <a:pt x="7100928" y="2"/>
                </a:lnTo>
                <a:lnTo>
                  <a:pt x="6674030" y="426899"/>
                </a:lnTo>
                <a:lnTo>
                  <a:pt x="6674030" y="483379"/>
                </a:lnTo>
                <a:lnTo>
                  <a:pt x="7145009" y="954361"/>
                </a:lnTo>
                <a:lnTo>
                  <a:pt x="7614013" y="485355"/>
                </a:lnTo>
                <a:lnTo>
                  <a:pt x="7614013" y="424926"/>
                </a:lnTo>
                <a:lnTo>
                  <a:pt x="7189086" y="0"/>
                </a:lnTo>
                <a:lnTo>
                  <a:pt x="7241329" y="0"/>
                </a:lnTo>
                <a:lnTo>
                  <a:pt x="7640566" y="399237"/>
                </a:lnTo>
                <a:lnTo>
                  <a:pt x="7700131" y="399237"/>
                </a:lnTo>
                <a:lnTo>
                  <a:pt x="8099367" y="1"/>
                </a:lnTo>
                <a:lnTo>
                  <a:pt x="8151611" y="1"/>
                </a:lnTo>
                <a:lnTo>
                  <a:pt x="7724838" y="426774"/>
                </a:lnTo>
                <a:lnTo>
                  <a:pt x="7724838" y="483508"/>
                </a:lnTo>
                <a:lnTo>
                  <a:pt x="8195689" y="954363"/>
                </a:lnTo>
                <a:lnTo>
                  <a:pt x="8664821" y="485229"/>
                </a:lnTo>
                <a:lnTo>
                  <a:pt x="8664821" y="425053"/>
                </a:lnTo>
                <a:lnTo>
                  <a:pt x="8239767" y="0"/>
                </a:lnTo>
                <a:lnTo>
                  <a:pt x="8292011" y="0"/>
                </a:lnTo>
                <a:lnTo>
                  <a:pt x="8691248" y="399236"/>
                </a:lnTo>
                <a:lnTo>
                  <a:pt x="8750812" y="399236"/>
                </a:lnTo>
                <a:lnTo>
                  <a:pt x="9150049" y="1"/>
                </a:lnTo>
                <a:lnTo>
                  <a:pt x="9202293" y="1"/>
                </a:lnTo>
                <a:lnTo>
                  <a:pt x="8775646" y="426647"/>
                </a:lnTo>
                <a:lnTo>
                  <a:pt x="8775646" y="483635"/>
                </a:lnTo>
                <a:lnTo>
                  <a:pt x="9246372" y="954363"/>
                </a:lnTo>
                <a:lnTo>
                  <a:pt x="9715629" y="485103"/>
                </a:lnTo>
                <a:lnTo>
                  <a:pt x="9715629" y="425175"/>
                </a:lnTo>
                <a:lnTo>
                  <a:pt x="9290453" y="0"/>
                </a:lnTo>
                <a:lnTo>
                  <a:pt x="9342696" y="0"/>
                </a:lnTo>
                <a:lnTo>
                  <a:pt x="9741934" y="399236"/>
                </a:lnTo>
                <a:lnTo>
                  <a:pt x="9801496" y="399236"/>
                </a:lnTo>
                <a:lnTo>
                  <a:pt x="10200732" y="1"/>
                </a:lnTo>
                <a:lnTo>
                  <a:pt x="10252974" y="1"/>
                </a:lnTo>
                <a:lnTo>
                  <a:pt x="9826454" y="426520"/>
                </a:lnTo>
                <a:lnTo>
                  <a:pt x="9826454" y="483756"/>
                </a:lnTo>
                <a:lnTo>
                  <a:pt x="10297055" y="954360"/>
                </a:lnTo>
                <a:lnTo>
                  <a:pt x="10766437" y="484975"/>
                </a:lnTo>
                <a:lnTo>
                  <a:pt x="10766437" y="425305"/>
                </a:lnTo>
                <a:lnTo>
                  <a:pt x="10341131" y="0"/>
                </a:lnTo>
                <a:lnTo>
                  <a:pt x="10393375" y="0"/>
                </a:lnTo>
                <a:lnTo>
                  <a:pt x="10792612" y="399236"/>
                </a:lnTo>
                <a:lnTo>
                  <a:pt x="10852176" y="399236"/>
                </a:lnTo>
                <a:lnTo>
                  <a:pt x="11251411" y="3"/>
                </a:lnTo>
                <a:lnTo>
                  <a:pt x="11303657" y="3"/>
                </a:lnTo>
                <a:lnTo>
                  <a:pt x="10877262" y="426397"/>
                </a:lnTo>
                <a:lnTo>
                  <a:pt x="10877262" y="483887"/>
                </a:lnTo>
                <a:lnTo>
                  <a:pt x="11347735" y="954362"/>
                </a:lnTo>
                <a:lnTo>
                  <a:pt x="11817249" y="484846"/>
                </a:lnTo>
                <a:lnTo>
                  <a:pt x="11817249" y="425436"/>
                </a:lnTo>
                <a:lnTo>
                  <a:pt x="11391812" y="0"/>
                </a:lnTo>
                <a:lnTo>
                  <a:pt x="11444056" y="0"/>
                </a:lnTo>
                <a:lnTo>
                  <a:pt x="11843293" y="399236"/>
                </a:lnTo>
                <a:lnTo>
                  <a:pt x="11902859" y="399236"/>
                </a:lnTo>
                <a:lnTo>
                  <a:pt x="12191973" y="110123"/>
                </a:lnTo>
                <a:lnTo>
                  <a:pt x="12191973" y="162366"/>
                </a:lnTo>
                <a:lnTo>
                  <a:pt x="11928074" y="426265"/>
                </a:lnTo>
                <a:lnTo>
                  <a:pt x="11928074" y="484017"/>
                </a:lnTo>
                <a:lnTo>
                  <a:pt x="12191974" y="747926"/>
                </a:lnTo>
                <a:lnTo>
                  <a:pt x="12191974" y="800166"/>
                </a:lnTo>
                <a:lnTo>
                  <a:pt x="11901874" y="510061"/>
                </a:lnTo>
                <a:lnTo>
                  <a:pt x="11844278" y="510061"/>
                </a:lnTo>
                <a:lnTo>
                  <a:pt x="11373857" y="980483"/>
                </a:lnTo>
                <a:lnTo>
                  <a:pt x="11840505" y="1447132"/>
                </a:lnTo>
                <a:lnTo>
                  <a:pt x="11905645" y="1447132"/>
                </a:lnTo>
                <a:lnTo>
                  <a:pt x="12191976" y="1160803"/>
                </a:lnTo>
                <a:lnTo>
                  <a:pt x="12191976" y="1213046"/>
                </a:lnTo>
                <a:lnTo>
                  <a:pt x="11928074" y="1476947"/>
                </a:lnTo>
                <a:lnTo>
                  <a:pt x="11928074" y="1534702"/>
                </a:lnTo>
                <a:lnTo>
                  <a:pt x="12191975" y="1798604"/>
                </a:lnTo>
                <a:lnTo>
                  <a:pt x="12191975" y="1850847"/>
                </a:lnTo>
                <a:lnTo>
                  <a:pt x="11899087" y="1557957"/>
                </a:lnTo>
                <a:lnTo>
                  <a:pt x="11847063" y="1557957"/>
                </a:lnTo>
                <a:lnTo>
                  <a:pt x="11373858" y="2031163"/>
                </a:lnTo>
                <a:lnTo>
                  <a:pt x="11842778" y="2500070"/>
                </a:lnTo>
                <a:lnTo>
                  <a:pt x="11903378" y="2500070"/>
                </a:lnTo>
                <a:lnTo>
                  <a:pt x="12191975" y="2211473"/>
                </a:lnTo>
                <a:lnTo>
                  <a:pt x="12191974" y="2263716"/>
                </a:lnTo>
                <a:lnTo>
                  <a:pt x="11928074" y="2527616"/>
                </a:lnTo>
                <a:lnTo>
                  <a:pt x="11928074" y="2585366"/>
                </a:lnTo>
                <a:lnTo>
                  <a:pt x="12191978" y="2849270"/>
                </a:lnTo>
                <a:lnTo>
                  <a:pt x="12191977" y="2901515"/>
                </a:lnTo>
                <a:lnTo>
                  <a:pt x="11901357" y="2610895"/>
                </a:lnTo>
                <a:lnTo>
                  <a:pt x="11844795" y="2610895"/>
                </a:lnTo>
                <a:lnTo>
                  <a:pt x="11373856" y="3081835"/>
                </a:lnTo>
                <a:lnTo>
                  <a:pt x="11843230" y="3551209"/>
                </a:lnTo>
                <a:lnTo>
                  <a:pt x="11902922" y="3551209"/>
                </a:lnTo>
                <a:lnTo>
                  <a:pt x="12191974" y="3262156"/>
                </a:lnTo>
                <a:lnTo>
                  <a:pt x="12191974" y="3314400"/>
                </a:lnTo>
                <a:lnTo>
                  <a:pt x="11928074" y="3578299"/>
                </a:lnTo>
                <a:lnTo>
                  <a:pt x="11928074" y="3636053"/>
                </a:lnTo>
                <a:lnTo>
                  <a:pt x="12191975" y="3899954"/>
                </a:lnTo>
                <a:lnTo>
                  <a:pt x="12191975" y="3952198"/>
                </a:lnTo>
                <a:lnTo>
                  <a:pt x="11901811" y="3662034"/>
                </a:lnTo>
                <a:lnTo>
                  <a:pt x="11844339" y="3662034"/>
                </a:lnTo>
                <a:lnTo>
                  <a:pt x="11373856" y="4132518"/>
                </a:lnTo>
                <a:lnTo>
                  <a:pt x="11813331" y="4571992"/>
                </a:lnTo>
                <a:lnTo>
                  <a:pt x="11761089" y="4571991"/>
                </a:lnTo>
                <a:lnTo>
                  <a:pt x="11347736" y="4158638"/>
                </a:lnTo>
                <a:lnTo>
                  <a:pt x="10934382" y="4571992"/>
                </a:lnTo>
                <a:lnTo>
                  <a:pt x="10882138" y="4571992"/>
                </a:lnTo>
                <a:lnTo>
                  <a:pt x="11321614" y="4132516"/>
                </a:lnTo>
                <a:lnTo>
                  <a:pt x="10851132" y="3662034"/>
                </a:lnTo>
                <a:lnTo>
                  <a:pt x="10793656" y="3662034"/>
                </a:lnTo>
                <a:lnTo>
                  <a:pt x="10323175" y="4132515"/>
                </a:lnTo>
                <a:lnTo>
                  <a:pt x="10762651" y="4571991"/>
                </a:lnTo>
                <a:lnTo>
                  <a:pt x="10710406" y="4571992"/>
                </a:lnTo>
                <a:lnTo>
                  <a:pt x="10297052" y="4158638"/>
                </a:lnTo>
                <a:lnTo>
                  <a:pt x="9883699" y="4571992"/>
                </a:lnTo>
                <a:lnTo>
                  <a:pt x="9831456" y="4571992"/>
                </a:lnTo>
                <a:lnTo>
                  <a:pt x="10270931" y="4132517"/>
                </a:lnTo>
                <a:lnTo>
                  <a:pt x="9800448" y="3662034"/>
                </a:lnTo>
                <a:lnTo>
                  <a:pt x="9742974" y="3662034"/>
                </a:lnTo>
                <a:lnTo>
                  <a:pt x="9272491" y="4132517"/>
                </a:lnTo>
                <a:lnTo>
                  <a:pt x="9711968" y="4571993"/>
                </a:lnTo>
                <a:lnTo>
                  <a:pt x="9659723" y="4571993"/>
                </a:lnTo>
                <a:lnTo>
                  <a:pt x="9246369" y="4158639"/>
                </a:lnTo>
                <a:lnTo>
                  <a:pt x="8833016" y="4571992"/>
                </a:lnTo>
                <a:lnTo>
                  <a:pt x="8780772" y="4571992"/>
                </a:lnTo>
                <a:lnTo>
                  <a:pt x="9220247" y="4132517"/>
                </a:lnTo>
                <a:lnTo>
                  <a:pt x="8749764" y="3662034"/>
                </a:lnTo>
                <a:lnTo>
                  <a:pt x="8692294" y="3662034"/>
                </a:lnTo>
                <a:lnTo>
                  <a:pt x="8221812" y="4132516"/>
                </a:lnTo>
                <a:lnTo>
                  <a:pt x="8661288" y="4571992"/>
                </a:lnTo>
                <a:lnTo>
                  <a:pt x="8609042" y="4571992"/>
                </a:lnTo>
                <a:lnTo>
                  <a:pt x="8195689" y="4158639"/>
                </a:lnTo>
                <a:lnTo>
                  <a:pt x="7782334" y="4571994"/>
                </a:lnTo>
                <a:lnTo>
                  <a:pt x="7730092" y="4571994"/>
                </a:lnTo>
                <a:lnTo>
                  <a:pt x="8169568" y="4132518"/>
                </a:lnTo>
                <a:lnTo>
                  <a:pt x="7699085" y="3662034"/>
                </a:lnTo>
                <a:lnTo>
                  <a:pt x="7641614" y="3662034"/>
                </a:lnTo>
                <a:lnTo>
                  <a:pt x="7171129" y="4132518"/>
                </a:lnTo>
                <a:lnTo>
                  <a:pt x="7610604" y="4571993"/>
                </a:lnTo>
                <a:lnTo>
                  <a:pt x="7558360" y="4571993"/>
                </a:lnTo>
                <a:lnTo>
                  <a:pt x="7145007" y="4158640"/>
                </a:lnTo>
                <a:lnTo>
                  <a:pt x="6731655" y="4571993"/>
                </a:lnTo>
                <a:lnTo>
                  <a:pt x="6679410" y="4571993"/>
                </a:lnTo>
                <a:lnTo>
                  <a:pt x="7118885" y="4132518"/>
                </a:lnTo>
                <a:lnTo>
                  <a:pt x="6648402" y="3662034"/>
                </a:lnTo>
                <a:lnTo>
                  <a:pt x="6590932" y="3662034"/>
                </a:lnTo>
                <a:lnTo>
                  <a:pt x="6120448" y="4132519"/>
                </a:lnTo>
                <a:lnTo>
                  <a:pt x="6559922" y="4571993"/>
                </a:lnTo>
                <a:lnTo>
                  <a:pt x="6507678" y="4571993"/>
                </a:lnTo>
                <a:lnTo>
                  <a:pt x="6094326" y="4158641"/>
                </a:lnTo>
                <a:lnTo>
                  <a:pt x="5680985" y="4571992"/>
                </a:lnTo>
                <a:lnTo>
                  <a:pt x="5628744" y="4571992"/>
                </a:lnTo>
                <a:lnTo>
                  <a:pt x="6068205" y="4132519"/>
                </a:lnTo>
                <a:lnTo>
                  <a:pt x="5597731" y="3662034"/>
                </a:lnTo>
                <a:lnTo>
                  <a:pt x="5540263" y="3662034"/>
                </a:lnTo>
                <a:lnTo>
                  <a:pt x="5069789" y="4132518"/>
                </a:lnTo>
                <a:lnTo>
                  <a:pt x="5509253" y="4571993"/>
                </a:lnTo>
                <a:lnTo>
                  <a:pt x="5457012" y="4571993"/>
                </a:lnTo>
                <a:lnTo>
                  <a:pt x="5043664" y="4158640"/>
                </a:lnTo>
                <a:lnTo>
                  <a:pt x="4630303" y="4571992"/>
                </a:lnTo>
                <a:lnTo>
                  <a:pt x="4578059" y="4571992"/>
                </a:lnTo>
                <a:lnTo>
                  <a:pt x="5017539" y="4132518"/>
                </a:lnTo>
                <a:lnTo>
                  <a:pt x="4547049" y="3662034"/>
                </a:lnTo>
                <a:lnTo>
                  <a:pt x="4489581" y="3662034"/>
                </a:lnTo>
                <a:lnTo>
                  <a:pt x="4019108" y="4132519"/>
                </a:lnTo>
                <a:lnTo>
                  <a:pt x="4458568" y="4571993"/>
                </a:lnTo>
                <a:lnTo>
                  <a:pt x="4406323" y="4571993"/>
                </a:lnTo>
                <a:lnTo>
                  <a:pt x="3992985" y="4158641"/>
                </a:lnTo>
                <a:lnTo>
                  <a:pt x="3579645" y="4571992"/>
                </a:lnTo>
                <a:lnTo>
                  <a:pt x="3527403" y="4571992"/>
                </a:lnTo>
                <a:lnTo>
                  <a:pt x="3966864" y="4132520"/>
                </a:lnTo>
                <a:lnTo>
                  <a:pt x="3496388" y="3662034"/>
                </a:lnTo>
                <a:lnTo>
                  <a:pt x="3438920" y="3662034"/>
                </a:lnTo>
                <a:lnTo>
                  <a:pt x="2968432" y="4132519"/>
                </a:lnTo>
                <a:lnTo>
                  <a:pt x="3407908" y="4571992"/>
                </a:lnTo>
                <a:lnTo>
                  <a:pt x="3355663" y="4571992"/>
                </a:lnTo>
                <a:lnTo>
                  <a:pt x="2942311" y="4158641"/>
                </a:lnTo>
                <a:lnTo>
                  <a:pt x="2528961" y="4571991"/>
                </a:lnTo>
                <a:lnTo>
                  <a:pt x="2476717" y="4571991"/>
                </a:lnTo>
                <a:lnTo>
                  <a:pt x="2916189" y="4132519"/>
                </a:lnTo>
                <a:lnTo>
                  <a:pt x="2445706" y="3662034"/>
                </a:lnTo>
                <a:lnTo>
                  <a:pt x="2388237" y="3662034"/>
                </a:lnTo>
                <a:lnTo>
                  <a:pt x="1917745" y="4132520"/>
                </a:lnTo>
                <a:lnTo>
                  <a:pt x="2357225" y="4571992"/>
                </a:lnTo>
                <a:lnTo>
                  <a:pt x="2304981" y="4571993"/>
                </a:lnTo>
                <a:lnTo>
                  <a:pt x="1891623" y="4158642"/>
                </a:lnTo>
                <a:lnTo>
                  <a:pt x="1478275" y="4571991"/>
                </a:lnTo>
                <a:lnTo>
                  <a:pt x="1426031" y="4571991"/>
                </a:lnTo>
                <a:lnTo>
                  <a:pt x="1865501" y="4132520"/>
                </a:lnTo>
                <a:lnTo>
                  <a:pt x="1395017" y="3662034"/>
                </a:lnTo>
                <a:lnTo>
                  <a:pt x="1337551" y="3662034"/>
                </a:lnTo>
                <a:lnTo>
                  <a:pt x="867066" y="4132521"/>
                </a:lnTo>
                <a:lnTo>
                  <a:pt x="1306536" y="4571992"/>
                </a:lnTo>
                <a:lnTo>
                  <a:pt x="1254292" y="4571992"/>
                </a:lnTo>
                <a:lnTo>
                  <a:pt x="840944" y="4158643"/>
                </a:lnTo>
                <a:lnTo>
                  <a:pt x="427595" y="4571993"/>
                </a:lnTo>
                <a:lnTo>
                  <a:pt x="375351" y="4571993"/>
                </a:lnTo>
                <a:lnTo>
                  <a:pt x="814822" y="4132521"/>
                </a:lnTo>
                <a:lnTo>
                  <a:pt x="344336" y="3662034"/>
                </a:lnTo>
                <a:lnTo>
                  <a:pt x="286870" y="3662034"/>
                </a:lnTo>
                <a:lnTo>
                  <a:pt x="5" y="3948900"/>
                </a:lnTo>
                <a:lnTo>
                  <a:pt x="5" y="3896656"/>
                </a:lnTo>
                <a:lnTo>
                  <a:pt x="258369" y="3638291"/>
                </a:lnTo>
                <a:lnTo>
                  <a:pt x="258369" y="3576066"/>
                </a:lnTo>
                <a:lnTo>
                  <a:pt x="1" y="3317698"/>
                </a:lnTo>
                <a:lnTo>
                  <a:pt x="1" y="3265454"/>
                </a:lnTo>
                <a:lnTo>
                  <a:pt x="285756" y="3551209"/>
                </a:lnTo>
                <a:lnTo>
                  <a:pt x="345451" y="3551209"/>
                </a:lnTo>
                <a:lnTo>
                  <a:pt x="814822" y="3081838"/>
                </a:lnTo>
                <a:lnTo>
                  <a:pt x="343880" y="2610895"/>
                </a:lnTo>
                <a:lnTo>
                  <a:pt x="287328" y="2610895"/>
                </a:lnTo>
                <a:lnTo>
                  <a:pt x="6" y="2898217"/>
                </a:lnTo>
                <a:lnTo>
                  <a:pt x="6" y="2845973"/>
                </a:lnTo>
                <a:lnTo>
                  <a:pt x="258373" y="2587605"/>
                </a:lnTo>
                <a:lnTo>
                  <a:pt x="258373" y="2525388"/>
                </a:lnTo>
                <a:lnTo>
                  <a:pt x="1" y="2267015"/>
                </a:lnTo>
                <a:lnTo>
                  <a:pt x="0" y="2214770"/>
                </a:lnTo>
                <a:lnTo>
                  <a:pt x="285299" y="2500070"/>
                </a:lnTo>
                <a:lnTo>
                  <a:pt x="345909" y="2500070"/>
                </a:lnTo>
                <a:lnTo>
                  <a:pt x="814822" y="2031167"/>
                </a:lnTo>
                <a:lnTo>
                  <a:pt x="341616" y="1557959"/>
                </a:lnTo>
                <a:lnTo>
                  <a:pt x="289593" y="1557959"/>
                </a:lnTo>
                <a:lnTo>
                  <a:pt x="4" y="1847551"/>
                </a:lnTo>
                <a:lnTo>
                  <a:pt x="4" y="1795307"/>
                </a:lnTo>
                <a:lnTo>
                  <a:pt x="258377" y="1536932"/>
                </a:lnTo>
                <a:lnTo>
                  <a:pt x="258377" y="1474721"/>
                </a:lnTo>
                <a:lnTo>
                  <a:pt x="2" y="1216345"/>
                </a:lnTo>
                <a:lnTo>
                  <a:pt x="2" y="1164102"/>
                </a:lnTo>
                <a:lnTo>
                  <a:pt x="283034" y="1447135"/>
                </a:lnTo>
                <a:lnTo>
                  <a:pt x="348175" y="1447135"/>
                </a:lnTo>
                <a:lnTo>
                  <a:pt x="814821" y="980486"/>
                </a:lnTo>
                <a:lnTo>
                  <a:pt x="344401" y="510062"/>
                </a:lnTo>
                <a:lnTo>
                  <a:pt x="286805" y="510062"/>
                </a:lnTo>
                <a:lnTo>
                  <a:pt x="5" y="796868"/>
                </a:lnTo>
                <a:lnTo>
                  <a:pt x="5" y="744628"/>
                </a:lnTo>
                <a:lnTo>
                  <a:pt x="258382" y="486242"/>
                </a:lnTo>
                <a:lnTo>
                  <a:pt x="258382" y="424043"/>
                </a:lnTo>
                <a:lnTo>
                  <a:pt x="3" y="165664"/>
                </a:lnTo>
                <a:lnTo>
                  <a:pt x="3" y="113420"/>
                </a:lnTo>
                <a:lnTo>
                  <a:pt x="285820" y="399237"/>
                </a:lnTo>
                <a:lnTo>
                  <a:pt x="345386" y="399237"/>
                </a:lnTo>
                <a:lnTo>
                  <a:pt x="744622" y="2"/>
                </a:lnTo>
                <a:lnTo>
                  <a:pt x="796865" y="2"/>
                </a:lnTo>
                <a:lnTo>
                  <a:pt x="369206" y="427661"/>
                </a:lnTo>
                <a:lnTo>
                  <a:pt x="369206" y="482624"/>
                </a:lnTo>
                <a:lnTo>
                  <a:pt x="840943" y="954364"/>
                </a:lnTo>
                <a:lnTo>
                  <a:pt x="1309187" y="486116"/>
                </a:lnTo>
                <a:lnTo>
                  <a:pt x="1309187" y="424169"/>
                </a:lnTo>
                <a:lnTo>
                  <a:pt x="885019" y="0"/>
                </a:lnTo>
                <a:lnTo>
                  <a:pt x="937262" y="0"/>
                </a:lnTo>
                <a:lnTo>
                  <a:pt x="1336499" y="399237"/>
                </a:lnTo>
                <a:lnTo>
                  <a:pt x="1396066" y="399237"/>
                </a:lnTo>
                <a:lnTo>
                  <a:pt x="1795300" y="3"/>
                </a:lnTo>
                <a:lnTo>
                  <a:pt x="1847544" y="3"/>
                </a:lnTo>
                <a:lnTo>
                  <a:pt x="1420012" y="427535"/>
                </a:lnTo>
                <a:lnTo>
                  <a:pt x="1420012" y="482750"/>
                </a:lnTo>
                <a:lnTo>
                  <a:pt x="1891623" y="954365"/>
                </a:lnTo>
                <a:lnTo>
                  <a:pt x="2360001" y="485992"/>
                </a:lnTo>
                <a:lnTo>
                  <a:pt x="2360001" y="424295"/>
                </a:lnTo>
                <a:lnTo>
                  <a:pt x="1935698" y="0"/>
                </a:lnTo>
                <a:lnTo>
                  <a:pt x="1987943" y="0"/>
                </a:lnTo>
                <a:lnTo>
                  <a:pt x="2387187" y="399237"/>
                </a:lnTo>
                <a:lnTo>
                  <a:pt x="2446755" y="399237"/>
                </a:lnTo>
                <a:lnTo>
                  <a:pt x="2845991" y="2"/>
                </a:lnTo>
                <a:lnTo>
                  <a:pt x="2898236" y="2"/>
                </a:lnTo>
                <a:lnTo>
                  <a:pt x="2470825" y="427411"/>
                </a:lnTo>
                <a:lnTo>
                  <a:pt x="2470825" y="482875"/>
                </a:lnTo>
                <a:lnTo>
                  <a:pt x="2942310" y="954365"/>
                </a:lnTo>
                <a:lnTo>
                  <a:pt x="3410809" y="485866"/>
                </a:lnTo>
                <a:lnTo>
                  <a:pt x="3410809" y="424419"/>
                </a:lnTo>
                <a:lnTo>
                  <a:pt x="2986386" y="0"/>
                </a:lnTo>
                <a:lnTo>
                  <a:pt x="3038626" y="0"/>
                </a:lnTo>
                <a:lnTo>
                  <a:pt x="3437870" y="399237"/>
                </a:lnTo>
                <a:lnTo>
                  <a:pt x="3497441" y="399237"/>
                </a:lnTo>
                <a:lnTo>
                  <a:pt x="3896667" y="2"/>
                </a:lnTo>
                <a:lnTo>
                  <a:pt x="3948913" y="2"/>
                </a:lnTo>
                <a:lnTo>
                  <a:pt x="3521637" y="427285"/>
                </a:lnTo>
                <a:lnTo>
                  <a:pt x="3521637" y="483001"/>
                </a:lnTo>
                <a:lnTo>
                  <a:pt x="3992987" y="954364"/>
                </a:lnTo>
                <a:lnTo>
                  <a:pt x="4461599" y="485738"/>
                </a:lnTo>
                <a:lnTo>
                  <a:pt x="4461599" y="424543"/>
                </a:lnTo>
                <a:lnTo>
                  <a:pt x="4037068" y="1"/>
                </a:lnTo>
                <a:lnTo>
                  <a:pt x="4089312" y="1"/>
                </a:lnTo>
                <a:lnTo>
                  <a:pt x="4488534" y="399237"/>
                </a:lnTo>
                <a:lnTo>
                  <a:pt x="4548100" y="399237"/>
                </a:lnTo>
                <a:lnTo>
                  <a:pt x="4947332" y="4"/>
                </a:lnTo>
                <a:lnTo>
                  <a:pt x="4999581" y="4"/>
                </a:lnTo>
                <a:lnTo>
                  <a:pt x="4572422" y="427156"/>
                </a:lnTo>
                <a:lnTo>
                  <a:pt x="4572422" y="483126"/>
                </a:lnTo>
                <a:lnTo>
                  <a:pt x="5043667" y="954362"/>
                </a:lnTo>
                <a:lnTo>
                  <a:pt x="5512409" y="485609"/>
                </a:lnTo>
                <a:lnTo>
                  <a:pt x="5512409" y="424674"/>
                </a:lnTo>
                <a:lnTo>
                  <a:pt x="5087742" y="1"/>
                </a:lnTo>
                <a:lnTo>
                  <a:pt x="5139977" y="1"/>
                </a:lnTo>
                <a:lnTo>
                  <a:pt x="5539215" y="399237"/>
                </a:lnTo>
                <a:lnTo>
                  <a:pt x="5598781" y="399237"/>
                </a:lnTo>
                <a:lnTo>
                  <a:pt x="5998007" y="2"/>
                </a:lnTo>
                <a:lnTo>
                  <a:pt x="6050249" y="2"/>
                </a:lnTo>
                <a:lnTo>
                  <a:pt x="5623232" y="427030"/>
                </a:lnTo>
                <a:lnTo>
                  <a:pt x="5623232" y="483255"/>
                </a:lnTo>
                <a:lnTo>
                  <a:pt x="6094326" y="954363"/>
                </a:lnTo>
                <a:lnTo>
                  <a:pt x="6563205" y="485481"/>
                </a:lnTo>
                <a:lnTo>
                  <a:pt x="6563205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41" y="4961285"/>
            <a:ext cx="7771388" cy="1463379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09479" y="4961285"/>
            <a:ext cx="3199983" cy="14633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5750" y="5265325"/>
            <a:ext cx="0" cy="914612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799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995" y="585352"/>
            <a:ext cx="9718807" cy="14999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3995" y="2286529"/>
            <a:ext cx="4754261" cy="402429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8540" y="2286529"/>
            <a:ext cx="4754261" cy="402429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035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3995" y="585352"/>
            <a:ext cx="9718807" cy="14999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995" y="2180140"/>
            <a:ext cx="4754261" cy="823151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3995" y="2968475"/>
            <a:ext cx="4754261" cy="334234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8540" y="2180140"/>
            <a:ext cx="4754261" cy="823151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marL="0" lvl="0" indent="0" algn="l" defTabSz="914309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8540" y="2968475"/>
            <a:ext cx="4754261" cy="334234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938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6801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573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3995" y="471618"/>
            <a:ext cx="4388549" cy="1737762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256" y="823150"/>
            <a:ext cx="5677685" cy="51858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3995" y="2258029"/>
            <a:ext cx="4388549" cy="3763165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64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41" y="4961286"/>
            <a:ext cx="7771388" cy="1463379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7365" cy="4573059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9479" y="4961286"/>
            <a:ext cx="3199983" cy="1463379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5751" y="5265325"/>
            <a:ext cx="0" cy="9146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0163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0919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3764" y="762176"/>
            <a:ext cx="2628558" cy="5411453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471" y="762176"/>
            <a:ext cx="7580913" cy="5411453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7091" y="59442"/>
            <a:ext cx="0" cy="91428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9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4534173"/>
            <a:ext cx="12190413" cy="2325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5390714" y="3813925"/>
            <a:ext cx="1439973" cy="1440494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644" y="4014520"/>
            <a:ext cx="468110" cy="1039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0078453" y="0"/>
            <a:ext cx="2111960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473" y="1509136"/>
            <a:ext cx="2111960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 preferRelativeResize="0">
            <a:picLocks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 flipH="1">
            <a:off x="10071574" y="1509136"/>
            <a:ext cx="1060566" cy="4689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7920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24355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927268" y="2410662"/>
            <a:ext cx="5279899" cy="144049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927070" y="4005992"/>
            <a:ext cx="5280097" cy="651905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r" rtl="1">
              <a:spcBef>
                <a:spcPts val="0"/>
              </a:spcBef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7158" y="1028972"/>
            <a:ext cx="2353427" cy="52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29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1" y="6619532"/>
            <a:ext cx="12190413" cy="240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1" y="0"/>
            <a:ext cx="12190413" cy="960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164676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932939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91320" y="123508"/>
            <a:ext cx="11807775" cy="66125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1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103490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206980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10469" y="1797448"/>
            <a:ext cx="2879945" cy="2496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1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103597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6207193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9310789" y="4294090"/>
            <a:ext cx="2879625" cy="21127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3910391"/>
            <a:ext cx="12190413" cy="2949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4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 rtl="1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6662" y="1509136"/>
            <a:ext cx="9639105" cy="4904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3271" y="2168846"/>
            <a:ext cx="4619688" cy="34175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7919173" y="4198058"/>
            <a:ext cx="4031923" cy="1344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242233"/>
            <a:ext cx="12190413" cy="768263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>
              <a:buNone/>
              <a:defRPr sz="48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1010495"/>
            <a:ext cx="12190413" cy="384132"/>
          </a:xfrm>
          <a:prstGeom prst="rect">
            <a:avLst/>
          </a:prstGeom>
        </p:spPr>
        <p:txBody>
          <a:bodyPr lIns="122008" tIns="61004" rIns="122008" bIns="61004" anchor="ctr"/>
          <a:lstStyle>
            <a:lvl1pPr marL="0" indent="0" algn="ctr">
              <a:buNone/>
              <a:defRPr sz="19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1" y="2346884"/>
            <a:ext cx="12190413" cy="2949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2008" tIns="61004" rIns="122008" bIns="6100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257" y="1389962"/>
            <a:ext cx="3825198" cy="4633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913196" y="1567341"/>
            <a:ext cx="1343974" cy="34089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353170" y="1681901"/>
            <a:ext cx="2206067" cy="34089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159845" y="-1"/>
            <a:ext cx="4079245" cy="68595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22008" tIns="61004" rIns="122008" bIns="61004" anchor="ctr"/>
          <a:lstStyle>
            <a:lvl1pPr marL="0" indent="0" algn="ctr">
              <a:buNone/>
              <a:defRPr sz="21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610042" indent="0">
              <a:buNone/>
              <a:defRPr sz="3700"/>
            </a:lvl2pPr>
            <a:lvl3pPr marL="1220084" indent="0">
              <a:buNone/>
              <a:defRPr sz="3200"/>
            </a:lvl3pPr>
            <a:lvl4pPr marL="1830126" indent="0">
              <a:buNone/>
              <a:defRPr sz="2700"/>
            </a:lvl4pPr>
            <a:lvl5pPr marL="2440168" indent="0">
              <a:buNone/>
              <a:defRPr sz="2700"/>
            </a:lvl5pPr>
            <a:lvl6pPr marL="3050210" indent="0">
              <a:buNone/>
              <a:defRPr sz="2700"/>
            </a:lvl6pPr>
            <a:lvl7pPr marL="3660252" indent="0">
              <a:buNone/>
              <a:defRPr sz="2700"/>
            </a:lvl7pPr>
            <a:lvl8pPr marL="4270294" indent="0">
              <a:buNone/>
              <a:defRPr sz="2700"/>
            </a:lvl8pPr>
            <a:lvl9pPr marL="4880336" indent="0">
              <a:buNone/>
              <a:defRPr sz="27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423251" y="0"/>
            <a:ext cx="47994" cy="68595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5183251" y="1749405"/>
            <a:ext cx="239969" cy="336077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8" tIns="61004" rIns="122008" bIns="61004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075" y="6357823"/>
            <a:ext cx="4114264" cy="366267"/>
          </a:xfrm>
          <a:prstGeom prst="rect">
            <a:avLst/>
          </a:prstGeom>
        </p:spPr>
        <p:txBody>
          <a:bodyPr vert="horz" lIns="122008" tIns="61004" rIns="122008" bIns="6100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defRPr>
            </a:lvl1pPr>
          </a:lstStyle>
          <a:p>
            <a:r>
              <a:rPr lang="ar-AE" dirty="0"/>
              <a:t>بوربوينت بالعربي </a:t>
            </a:r>
            <a:r>
              <a:rPr lang="en-US" dirty="0"/>
              <a:t> www.arabppt.com</a:t>
            </a:r>
          </a:p>
        </p:txBody>
      </p:sp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56" r:id="rId15"/>
    <p:sldLayoutId id="2147483771" r:id="rId16"/>
    <p:sldLayoutId id="2147483773" r:id="rId17"/>
  </p:sldLayoutIdLst>
  <p:txStyles>
    <p:titleStyle>
      <a:lvl1pPr algn="ctr" defTabSz="1220084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31" indent="-457531" algn="l" defTabSz="1220084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318" indent="-381276" algn="l" defTabSz="1220084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10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147" indent="-305021" algn="l" defTabSz="1220084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189" indent="-305021" algn="l" defTabSz="1220084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231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273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31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357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4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08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12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168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21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25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29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33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075" y="6357823"/>
            <a:ext cx="4114264" cy="366267"/>
          </a:xfrm>
          <a:prstGeom prst="rect">
            <a:avLst/>
          </a:prstGeom>
        </p:spPr>
        <p:txBody>
          <a:bodyPr vert="horz" lIns="122008" tIns="61004" rIns="122008" bIns="61004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 Jannat LT" panose="01000000000000000000" pitchFamily="2" charset="-78"/>
                <a:cs typeface="A Jannat LT" panose="01000000000000000000" pitchFamily="2" charset="-78"/>
              </a:defRPr>
            </a:lvl1pPr>
          </a:lstStyle>
          <a:p>
            <a:r>
              <a:rPr lang="ar-AE" dirty="0"/>
              <a:t>بوربوينت بالعربي </a:t>
            </a:r>
            <a:r>
              <a:rPr lang="en-US" dirty="0"/>
              <a:t> www.arabppt.com</a:t>
            </a:r>
          </a:p>
        </p:txBody>
      </p:sp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220084" rtl="0" eaLnBrk="1" latinLnBrk="1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31" indent="-457531" algn="l" defTabSz="1220084" rtl="0" eaLnBrk="1" latinLnBrk="1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318" indent="-381276" algn="l" defTabSz="1220084" rtl="0" eaLnBrk="1" latinLnBrk="1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10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147" indent="-305021" algn="l" defTabSz="1220084" rtl="0" eaLnBrk="1" latinLnBrk="1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189" indent="-305021" algn="l" defTabSz="1220084" rtl="0" eaLnBrk="1" latinLnBrk="1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231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273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315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357" indent="-305021" algn="l" defTabSz="1220084" rtl="0" eaLnBrk="1" latinLnBrk="1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4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08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12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168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210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252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294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336" algn="l" defTabSz="1220084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95" y="585352"/>
            <a:ext cx="9718807" cy="1499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3995" y="2286529"/>
            <a:ext cx="9718806" cy="402429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994" y="6472202"/>
            <a:ext cx="2153862" cy="2743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302" y="6472202"/>
            <a:ext cx="5900690" cy="2743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ar-AE"/>
              <a:t>بوربوينت بالعربي </a:t>
            </a:r>
            <a:r>
              <a:rPr lang="en-US"/>
              <a:t> www.arabppt.com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5923" y="6472202"/>
            <a:ext cx="973539" cy="2743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1901" y="826515"/>
            <a:ext cx="0" cy="91461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3" r:id="rId1"/>
    <p:sldLayoutId id="2147484574" r:id="rId2"/>
    <p:sldLayoutId id="2147484575" r:id="rId3"/>
    <p:sldLayoutId id="2147484576" r:id="rId4"/>
    <p:sldLayoutId id="2147484577" r:id="rId5"/>
    <p:sldLayoutId id="2147484578" r:id="rId6"/>
    <p:sldLayoutId id="2147484579" r:id="rId7"/>
    <p:sldLayoutId id="2147484580" r:id="rId8"/>
    <p:sldLayoutId id="2147484581" r:id="rId9"/>
    <p:sldLayoutId id="2147484582" r:id="rId10"/>
    <p:sldLayoutId id="2147484583" r:id="rId11"/>
    <p:sldLayoutId id="2147484585" r:id="rId12"/>
    <p:sldLayoutId id="2147484586" r:id="rId13"/>
    <p:sldLayoutId id="2147484587" r:id="rId14"/>
  </p:sldLayoutIdLst>
  <p:txStyles>
    <p:titleStyle>
      <a:lvl1pPr algn="l" defTabSz="914309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31" indent="-91431" algn="r" defTabSz="914309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49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11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01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162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309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598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030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320" indent="-137146" algn="r" defTabSz="914309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0590" y="405458"/>
            <a:ext cx="8352928" cy="1152395"/>
          </a:xfrm>
        </p:spPr>
        <p:txBody>
          <a:bodyPr lIns="91506" tIns="45753" rIns="91506" bIns="45753">
            <a:noAutofit/>
          </a:bodyPr>
          <a:lstStyle/>
          <a:p>
            <a:r>
              <a:rPr lang="ar-EG" sz="5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دبلوم إدارة الموارد البشرية-المستوي </a:t>
            </a:r>
            <a:r>
              <a:rPr lang="ar-SA" sz="59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الخامس</a:t>
            </a:r>
            <a:endParaRPr lang="en-US" altLang="ko-KR" sz="6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2494806" y="1845618"/>
            <a:ext cx="4392488" cy="1152395"/>
          </a:xfrm>
          <a:prstGeom prst="rect">
            <a:avLst/>
          </a:prstGeom>
        </p:spPr>
        <p:txBody>
          <a:bodyPr lIns="91506" tIns="45753" rIns="91506" bIns="45753" anchor="ctr">
            <a:noAutofit/>
          </a:bodyPr>
          <a:lstStyle>
            <a:lvl1pPr indent="0" algn="r" rtl="1">
              <a:lnSpc>
                <a:spcPct val="100000"/>
              </a:lnSpc>
              <a:spcBef>
                <a:spcPct val="20000"/>
              </a:spcBef>
              <a:buFont typeface="Arial" pitchFamily="34" charset="0"/>
              <a:buNone/>
              <a:defRPr sz="4400" b="0" baseline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ar-SA" altLang="ko-KR" sz="6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مقـــــرر إدارة الأداء</a:t>
            </a:r>
            <a:endParaRPr lang="en-US" altLang="ko-KR" sz="6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EE207A8-0255-99D3-3935-849447316CD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339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 build="p"/>
      <p:bldP spid="7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03257" y="161031"/>
            <a:ext cx="5973892" cy="965562"/>
          </a:xfrm>
          <a:prstGeom prst="rect">
            <a:avLst/>
          </a:prstGeom>
          <a:noFill/>
        </p:spPr>
        <p:txBody>
          <a:bodyPr wrap="none" lIns="91506" tIns="45753" rIns="91506" bIns="45753">
            <a:prstTxWarp prst="textWave1">
              <a:avLst>
                <a:gd name="adj1" fmla="val 6386"/>
                <a:gd name="adj2" fmla="val 0"/>
              </a:avLst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48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لنبدأ المحاضرة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pSp>
        <p:nvGrpSpPr>
          <p:cNvPr id="9" name="مجموعة 7"/>
          <p:cNvGrpSpPr>
            <a:grpSpLocks/>
          </p:cNvGrpSpPr>
          <p:nvPr/>
        </p:nvGrpSpPr>
        <p:grpSpPr bwMode="auto">
          <a:xfrm>
            <a:off x="719310" y="2276261"/>
            <a:ext cx="6239881" cy="3938488"/>
            <a:chOff x="1726959" y="2276358"/>
            <a:chExt cx="5690081" cy="4464496"/>
          </a:xfrm>
        </p:grpSpPr>
        <p:pic>
          <p:nvPicPr>
            <p:cNvPr id="10" name="Picture 2" descr="F:\work\Sonia Sayari\lets_go_showeps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6959" y="2276358"/>
              <a:ext cx="5690081" cy="446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800" y="4149080"/>
              <a:ext cx="1368152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فقاعة الكلام: بيضاوية 3">
            <a:extLst>
              <a:ext uri="{FF2B5EF4-FFF2-40B4-BE49-F238E27FC236}">
                <a16:creationId xmlns:a16="http://schemas.microsoft.com/office/drawing/2014/main" id="{FC67E681-3078-4342-878C-1B41EDADB0F6}"/>
              </a:ext>
            </a:extLst>
          </p:cNvPr>
          <p:cNvSpPr/>
          <p:nvPr/>
        </p:nvSpPr>
        <p:spPr>
          <a:xfrm>
            <a:off x="7151188" y="3087936"/>
            <a:ext cx="4703910" cy="3126812"/>
          </a:xfrm>
          <a:prstGeom prst="wedgeEllipseCallou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506" tIns="45753" rIns="91506" bIns="45753" rtlCol="1" anchor="ctr"/>
          <a:lstStyle/>
          <a:p>
            <a:pPr algn="ctr"/>
            <a:r>
              <a:rPr lang="ar-EG" sz="6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المحاضرة </a:t>
            </a:r>
          </a:p>
          <a:p>
            <a:pPr algn="ctr"/>
            <a:r>
              <a:rPr lang="ar-SA" sz="64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الرابعة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57" y="259036"/>
            <a:ext cx="1896533" cy="116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5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991181" y="4006927"/>
            <a:ext cx="710793" cy="533604"/>
          </a:xfrm>
          <a:prstGeom prst="rect">
            <a:avLst/>
          </a:prstGeom>
          <a:noFill/>
        </p:spPr>
        <p:txBody>
          <a:bodyPr wrap="square" lIns="121996" tIns="60999" rIns="121996" bIns="60999" rtlCol="0">
            <a:spAutoFit/>
          </a:bodyPr>
          <a:lstStyle/>
          <a:p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37A826E-8748-467B-86FB-A8086EA6FBD2}"/>
              </a:ext>
            </a:extLst>
          </p:cNvPr>
          <p:cNvGrpSpPr/>
          <p:nvPr/>
        </p:nvGrpSpPr>
        <p:grpSpPr>
          <a:xfrm flipH="1">
            <a:off x="550590" y="2523848"/>
            <a:ext cx="7140534" cy="960222"/>
            <a:chOff x="3131840" y="1275606"/>
            <a:chExt cx="5401833" cy="720000"/>
          </a:xfrm>
        </p:grpSpPr>
        <p:grpSp>
          <p:nvGrpSpPr>
            <p:cNvPr id="6" name="Group 5"/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/>
              </a:p>
            </p:txBody>
          </p:sp>
          <p:sp>
            <p:nvSpPr>
              <p:cNvPr id="5" name="Right Triangle 4"/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dirty="0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072824" y="1447950"/>
              <a:ext cx="4460849" cy="276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algn="r">
                <a:defRPr sz="32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defRPr>
              </a:lvl1pPr>
            </a:lstStyle>
            <a:p>
              <a:r>
                <a:rPr lang="ar-EG" dirty="0"/>
                <a:t>تحديد نقاط القوة والضعف لدى الموظف</a:t>
              </a:r>
              <a:endParaRPr lang="ko-KR" altLang="en-US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9548DD1-C43F-42E0-97A1-1A11F9F5B224}"/>
              </a:ext>
            </a:extLst>
          </p:cNvPr>
          <p:cNvGrpSpPr/>
          <p:nvPr/>
        </p:nvGrpSpPr>
        <p:grpSpPr>
          <a:xfrm flipH="1">
            <a:off x="646590" y="3981740"/>
            <a:ext cx="7044536" cy="960222"/>
            <a:chOff x="3131840" y="1275606"/>
            <a:chExt cx="5329209" cy="720000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4BD0770-2493-48A0-8DB3-79F9637BB146}"/>
                </a:ext>
              </a:extLst>
            </p:cNvPr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E1F8A135-F486-4F1A-943C-336657BF8159}"/>
                  </a:ext>
                </a:extLst>
              </p:cNvPr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/>
              </a:p>
            </p:txBody>
          </p:sp>
          <p:sp>
            <p:nvSpPr>
              <p:cNvPr id="48" name="Right Triangle 47">
                <a:extLst>
                  <a:ext uri="{FF2B5EF4-FFF2-40B4-BE49-F238E27FC236}">
                    <a16:creationId xmlns:a16="http://schemas.microsoft.com/office/drawing/2014/main" id="{02BAB452-1918-4B27-9840-B629C86771C3}"/>
                  </a:ext>
                </a:extLst>
              </p:cNvPr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dirty="0"/>
              </a:p>
            </p:txBody>
          </p:sp>
        </p:grp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8282B94A-14DD-4544-96E0-15482423788A}"/>
                </a:ext>
              </a:extLst>
            </p:cNvPr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7C532F06-6E2B-41AB-B0A3-DEEF0B406206}"/>
                </a:ext>
              </a:extLst>
            </p:cNvPr>
            <p:cNvSpPr txBox="1"/>
            <p:nvPr/>
          </p:nvSpPr>
          <p:spPr>
            <a:xfrm>
              <a:off x="3758629" y="1541450"/>
              <a:ext cx="4702420" cy="346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algn="r">
                <a:defRPr sz="32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defRPr>
              </a:lvl1pPr>
            </a:lstStyle>
            <a:p>
              <a:r>
                <a:rPr lang="ar-SA" sz="2400" dirty="0"/>
                <a:t>تحديد البرامج التطويرية المطلوبة للموظف في السنة التالية</a:t>
              </a:r>
              <a:endParaRPr lang="ko-KR" altLang="en-US" sz="2400" dirty="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A999947-2791-48F8-8CA5-8D3170CB7F4F}"/>
              </a:ext>
            </a:extLst>
          </p:cNvPr>
          <p:cNvGrpSpPr/>
          <p:nvPr/>
        </p:nvGrpSpPr>
        <p:grpSpPr>
          <a:xfrm flipH="1">
            <a:off x="742591" y="5349892"/>
            <a:ext cx="6948535" cy="960222"/>
            <a:chOff x="3131840" y="1275606"/>
            <a:chExt cx="5256584" cy="720000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162BD21-8F8E-44FA-ACAA-B309DD648F59}"/>
                </a:ext>
              </a:extLst>
            </p:cNvPr>
            <p:cNvGrpSpPr/>
            <p:nvPr/>
          </p:nvGrpSpPr>
          <p:grpSpPr>
            <a:xfrm>
              <a:off x="3131840" y="1275606"/>
              <a:ext cx="5256584" cy="720000"/>
              <a:chOff x="3131840" y="1491630"/>
              <a:chExt cx="5256584" cy="576064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737DB340-3BB3-47BA-850F-AAF63BC02641}"/>
                  </a:ext>
                </a:extLst>
              </p:cNvPr>
              <p:cNvSpPr/>
              <p:nvPr/>
            </p:nvSpPr>
            <p:spPr>
              <a:xfrm>
                <a:off x="3131840" y="1491630"/>
                <a:ext cx="5256584" cy="5760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/>
                <a:endParaRPr lang="ko-KR" altLang="en-US"/>
              </a:p>
            </p:txBody>
          </p:sp>
          <p:sp>
            <p:nvSpPr>
              <p:cNvPr id="56" name="Right Triangle 55">
                <a:extLst>
                  <a:ext uri="{FF2B5EF4-FFF2-40B4-BE49-F238E27FC236}">
                    <a16:creationId xmlns:a16="http://schemas.microsoft.com/office/drawing/2014/main" id="{3D3621C7-CFAD-485C-A08F-3EF548C79539}"/>
                  </a:ext>
                </a:extLst>
              </p:cNvPr>
              <p:cNvSpPr/>
              <p:nvPr/>
            </p:nvSpPr>
            <p:spPr>
              <a:xfrm rot="5400000">
                <a:off x="3203840" y="1419630"/>
                <a:ext cx="576000" cy="7200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/>
                <a:endParaRPr lang="ko-KR" altLang="en-US" dirty="0"/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7512D118-C683-4800-95EB-A67A59624892}"/>
                </a:ext>
              </a:extLst>
            </p:cNvPr>
            <p:cNvSpPr txBox="1"/>
            <p:nvPr/>
          </p:nvSpPr>
          <p:spPr>
            <a:xfrm>
              <a:off x="3131840" y="1275606"/>
              <a:ext cx="533164" cy="379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EG" altLang="ko-KR" sz="27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7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1EED3CB-C8FF-4193-BF04-5DCDE1DC5DB1}"/>
                </a:ext>
              </a:extLst>
            </p:cNvPr>
            <p:cNvSpPr txBox="1"/>
            <p:nvPr/>
          </p:nvSpPr>
          <p:spPr>
            <a:xfrm>
              <a:off x="3922051" y="1441301"/>
              <a:ext cx="4392567" cy="392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algn="r">
                <a:defRPr sz="32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defRPr>
              </a:lvl1pPr>
            </a:lstStyle>
            <a:p>
              <a:r>
                <a:rPr lang="ar-SA" sz="2800" dirty="0"/>
                <a:t>متابعة حصول الموظف على التدريب وأداءه فيه</a:t>
              </a:r>
              <a:endParaRPr lang="ko-KR" altLang="en-US" sz="2800" dirty="0"/>
            </a:p>
          </p:txBody>
        </p:sp>
      </p:grpSp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5446" y="5726744"/>
            <a:ext cx="1659861" cy="101541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 flipH="1">
            <a:off x="2927268" y="68643"/>
            <a:ext cx="5806415" cy="1354531"/>
          </a:xfrm>
          <a:prstGeom prst="rect">
            <a:avLst/>
          </a:prstGeom>
          <a:noFill/>
        </p:spPr>
        <p:txBody>
          <a:bodyPr wrap="square" lIns="122008" tIns="61004" rIns="122008" bIns="61004" rtlCol="0">
            <a:spAutoFit/>
          </a:bodyPr>
          <a:lstStyle/>
          <a:p>
            <a:pPr algn="ctr"/>
            <a:r>
              <a:rPr lang="ar-EG" sz="8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الفـــــصل </a:t>
            </a:r>
            <a:r>
              <a:rPr lang="ar-SA" sz="8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الرابع</a:t>
            </a:r>
            <a:endParaRPr lang="ko-KR" altLang="en-US" sz="8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9F8C44AC-2109-4392-84C9-3EA42F96AC8E}"/>
              </a:ext>
            </a:extLst>
          </p:cNvPr>
          <p:cNvSpPr txBox="1"/>
          <p:nvPr/>
        </p:nvSpPr>
        <p:spPr>
          <a:xfrm>
            <a:off x="406574" y="1554351"/>
            <a:ext cx="5230765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algn="ctr">
              <a:defRPr sz="3600" b="1">
                <a:ln w="1905"/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defRPr>
            </a:lvl1pPr>
          </a:lstStyle>
          <a:p>
            <a:r>
              <a:rPr lang="ar-SA" dirty="0"/>
              <a:t>تطوير العاملين كمتطلب لإدارة  الاداء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3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29">
            <a:extLst>
              <a:ext uri="{FF2B5EF4-FFF2-40B4-BE49-F238E27FC236}">
                <a16:creationId xmlns:a16="http://schemas.microsoft.com/office/drawing/2014/main" id="{A0F1D6E9-3935-40EA-9654-306534964CC8}"/>
              </a:ext>
            </a:extLst>
          </p:cNvPr>
          <p:cNvSpPr txBox="1"/>
          <p:nvPr/>
        </p:nvSpPr>
        <p:spPr>
          <a:xfrm flipH="1">
            <a:off x="6095206" y="410131"/>
            <a:ext cx="5896673" cy="707886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1996" tIns="60999" rIns="121996" bIns="60999" anchor="ctr"/>
          <a:lstStyle>
            <a:defPPr>
              <a:defRPr lang="ko-KR"/>
            </a:defPPr>
            <a:lvl1pPr algn="ctr" defTabSz="914400">
              <a:spcBef>
                <a:spcPct val="0"/>
              </a:spcBef>
              <a:buNone/>
              <a:defRPr sz="40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ea typeface="+mj-ea"/>
                <a:cs typeface="Traditional Arabic" pitchFamily="18" charset="-7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ar-EG" dirty="0"/>
              <a:t>تحديد نقاط القوة والضعف لدى الموظف</a:t>
            </a:r>
            <a:endParaRPr lang="ko-KR" altLang="en-US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487AB4C0-8F78-455A-9A8B-912A9694685C}"/>
              </a:ext>
            </a:extLst>
          </p:cNvPr>
          <p:cNvSpPr txBox="1"/>
          <p:nvPr/>
        </p:nvSpPr>
        <p:spPr>
          <a:xfrm>
            <a:off x="274510" y="1557586"/>
            <a:ext cx="11641392" cy="44088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lvl="0" algn="r" rtl="1">
              <a:lnSpc>
                <a:spcPct val="150000"/>
              </a:lnSpc>
              <a:defRPr sz="3200" b="1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defRPr>
            </a:lvl1pPr>
          </a:lstStyle>
          <a:p>
            <a:pPr>
              <a:lnSpc>
                <a:spcPct val="100000"/>
              </a:lnSpc>
            </a:pPr>
            <a:r>
              <a:rPr lang="ar-SA" sz="2800" dirty="0">
                <a:solidFill>
                  <a:srgbClr val="FF0000"/>
                </a:solidFill>
              </a:rPr>
              <a:t>                                      لا بد من وجود نظام متكامل </a:t>
            </a:r>
            <a:r>
              <a:rPr lang="ar-SA" sz="2800" dirty="0"/>
              <a:t>يضمن اداء سليما يتحقق من خلاله عدة معــــــــــــــــــــــــــــايير </a:t>
            </a:r>
          </a:p>
          <a:p>
            <a:pPr>
              <a:lnSpc>
                <a:spcPct val="100000"/>
              </a:lnSpc>
            </a:pPr>
            <a:r>
              <a:rPr lang="ar-SA" sz="2800" dirty="0"/>
              <a:t>                                     موضوعية يشعر من خلالها العاملـيـــن بان تقييمهم تقييما موضوعيا </a:t>
            </a:r>
            <a:r>
              <a:rPr lang="ar-SA" sz="2600" dirty="0"/>
              <a:t>بعيدا عن الاهـــــــــــــــواء</a:t>
            </a:r>
          </a:p>
          <a:p>
            <a:endParaRPr lang="ar-SA" sz="1600" dirty="0"/>
          </a:p>
          <a:p>
            <a:pPr>
              <a:lnSpc>
                <a:spcPct val="100000"/>
              </a:lnSpc>
            </a:pPr>
            <a:r>
              <a:rPr lang="ar-SA" sz="2400" dirty="0">
                <a:solidFill>
                  <a:srgbClr val="FF0000"/>
                </a:solidFill>
              </a:rPr>
              <a:t>                                            </a:t>
            </a:r>
            <a:r>
              <a:rPr lang="ar-EG" sz="2400" dirty="0">
                <a:solidFill>
                  <a:srgbClr val="FF0000"/>
                </a:solidFill>
              </a:rPr>
              <a:t>من الضروري </a:t>
            </a:r>
            <a:r>
              <a:rPr lang="ar-EG" sz="2400" dirty="0"/>
              <a:t>اعلان تقييم اداء أي عامل او موظف حتى </a:t>
            </a:r>
            <a:r>
              <a:rPr lang="ar-EG" sz="2400" dirty="0">
                <a:solidFill>
                  <a:srgbClr val="FF0000"/>
                </a:solidFill>
              </a:rPr>
              <a:t>يعرف مستوى ادائه وما متوقع</a:t>
            </a:r>
            <a:r>
              <a:rPr lang="ar-SA" sz="2400" dirty="0">
                <a:solidFill>
                  <a:srgbClr val="FF0000"/>
                </a:solidFill>
              </a:rPr>
              <a:t>  </a:t>
            </a:r>
            <a:r>
              <a:rPr lang="ar-EG" sz="2400" dirty="0">
                <a:solidFill>
                  <a:srgbClr val="FF0000"/>
                </a:solidFill>
              </a:rPr>
              <a:t>منه لدف</a:t>
            </a:r>
            <a:r>
              <a:rPr lang="ar-SA" sz="2400" dirty="0">
                <a:solidFill>
                  <a:srgbClr val="FF0000"/>
                </a:solidFill>
              </a:rPr>
              <a:t>ــــــــــ</a:t>
            </a:r>
            <a:r>
              <a:rPr lang="ar-EG" sz="2400" dirty="0">
                <a:solidFill>
                  <a:srgbClr val="FF0000"/>
                </a:solidFill>
              </a:rPr>
              <a:t>ع</a:t>
            </a:r>
            <a:endParaRPr lang="ar-SA" sz="24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ar-EG" sz="2400" dirty="0">
                <a:solidFill>
                  <a:srgbClr val="FF0000"/>
                </a:solidFill>
              </a:rPr>
              <a:t> </a:t>
            </a:r>
            <a:r>
              <a:rPr lang="ar-SA" sz="2400" dirty="0">
                <a:solidFill>
                  <a:srgbClr val="FF0000"/>
                </a:solidFill>
              </a:rPr>
              <a:t>                                          </a:t>
            </a:r>
            <a:r>
              <a:rPr lang="ar-EG" sz="2400" dirty="0">
                <a:solidFill>
                  <a:srgbClr val="FF0000"/>
                </a:solidFill>
              </a:rPr>
              <a:t>كفاءته</a:t>
            </a:r>
            <a:r>
              <a:rPr lang="ar-EG" sz="2800" dirty="0">
                <a:solidFill>
                  <a:srgbClr val="FF0000"/>
                </a:solidFill>
              </a:rPr>
              <a:t> </a:t>
            </a:r>
            <a:r>
              <a:rPr lang="ar-EG" sz="2400" dirty="0"/>
              <a:t>ومدى</a:t>
            </a:r>
            <a:r>
              <a:rPr lang="ar-SA" sz="2800" dirty="0"/>
              <a:t> </a:t>
            </a:r>
            <a:r>
              <a:rPr lang="ar-EG" sz="2800" dirty="0"/>
              <a:t>ما حققه ورأى رئيسه في عمله ونقاط الضعف والقوة وتلاشى نقاط الضعف</a:t>
            </a:r>
            <a:endParaRPr lang="ar-SA" sz="2800" dirty="0"/>
          </a:p>
          <a:p>
            <a:pPr>
              <a:lnSpc>
                <a:spcPct val="100000"/>
              </a:lnSpc>
            </a:pPr>
            <a:r>
              <a:rPr lang="ar-EG" sz="2800" dirty="0"/>
              <a:t> </a:t>
            </a:r>
            <a:endParaRPr lang="ar-SA" sz="2800" dirty="0"/>
          </a:p>
          <a:p>
            <a:pPr>
              <a:lnSpc>
                <a:spcPct val="100000"/>
              </a:lnSpc>
            </a:pPr>
            <a:r>
              <a:rPr lang="ar-SA" sz="2800" dirty="0">
                <a:solidFill>
                  <a:srgbClr val="FF0000"/>
                </a:solidFill>
              </a:rPr>
              <a:t>                                     </a:t>
            </a:r>
            <a:r>
              <a:rPr lang="ar-EG" sz="2800" dirty="0">
                <a:solidFill>
                  <a:srgbClr val="FF0000"/>
                </a:solidFill>
              </a:rPr>
              <a:t>ومن الضروري </a:t>
            </a:r>
            <a:r>
              <a:rPr lang="ar-SA" sz="2800" dirty="0">
                <a:solidFill>
                  <a:srgbClr val="FF0000"/>
                </a:solidFill>
              </a:rPr>
              <a:t> </a:t>
            </a:r>
            <a:r>
              <a:rPr lang="ar-EG" sz="2800" dirty="0"/>
              <a:t>ايضا الاشارة </a:t>
            </a:r>
            <a:r>
              <a:rPr lang="ar-EG" dirty="0">
                <a:solidFill>
                  <a:srgbClr val="FF0000"/>
                </a:solidFill>
              </a:rPr>
              <a:t>بالأداء الجيد وتحفيز صاحبه </a:t>
            </a:r>
            <a:r>
              <a:rPr lang="ar-EG" sz="2800" dirty="0"/>
              <a:t>حتى يفيد به الاخ</a:t>
            </a:r>
            <a:r>
              <a:rPr lang="ar-SA" sz="2800" dirty="0"/>
              <a:t>ــــــــــــ</a:t>
            </a:r>
            <a:r>
              <a:rPr lang="ar-EG" sz="2800" dirty="0"/>
              <a:t>رون.</a:t>
            </a:r>
            <a:endParaRPr lang="ar-SA" sz="2800" dirty="0"/>
          </a:p>
          <a:p>
            <a:pPr>
              <a:lnSpc>
                <a:spcPct val="100000"/>
              </a:lnSpc>
            </a:pPr>
            <a:r>
              <a:rPr lang="ar-EG" sz="2800" dirty="0"/>
              <a:t> </a:t>
            </a:r>
            <a:r>
              <a:rPr lang="ar-SA" sz="2800" dirty="0"/>
              <a:t>                                     </a:t>
            </a:r>
            <a:r>
              <a:rPr lang="ar-EG" dirty="0">
                <a:solidFill>
                  <a:srgbClr val="FF0000"/>
                </a:solidFill>
              </a:rPr>
              <a:t>اما الاداء الضعيف </a:t>
            </a:r>
            <a:r>
              <a:rPr lang="ar-EG" sz="2800" dirty="0"/>
              <a:t>ف</a:t>
            </a:r>
            <a:r>
              <a:rPr lang="ar-SA" sz="2800" dirty="0"/>
              <a:t>ـــــ</a:t>
            </a:r>
            <a:r>
              <a:rPr lang="ar-EG" sz="2800" dirty="0"/>
              <a:t>لا بد ايضا من تلاشى نقاط ضعفه والعمل على اص</a:t>
            </a:r>
            <a:r>
              <a:rPr lang="ar-SA" sz="2800" dirty="0"/>
              <a:t>ــــــــــــ</a:t>
            </a:r>
            <a:r>
              <a:rPr lang="ar-EG" sz="2800" dirty="0"/>
              <a:t>لاحها.</a:t>
            </a:r>
            <a:endParaRPr lang="en-US" sz="2800" dirty="0"/>
          </a:p>
          <a:p>
            <a:pPr>
              <a:lnSpc>
                <a:spcPct val="100000"/>
              </a:lnSpc>
            </a:pPr>
            <a:endParaRPr lang="ar-SA" sz="1800" dirty="0"/>
          </a:p>
          <a:p>
            <a:r>
              <a:rPr lang="ar-SA" sz="1800" dirty="0"/>
              <a:t>                                                           </a:t>
            </a:r>
            <a:r>
              <a:rPr lang="ar-SA" sz="2800" dirty="0">
                <a:solidFill>
                  <a:srgbClr val="FF0000"/>
                </a:solidFill>
              </a:rPr>
              <a:t>وبالتالي م فان تطبيق</a:t>
            </a:r>
            <a:r>
              <a:rPr lang="ar-SA" sz="2400" dirty="0"/>
              <a:t> </a:t>
            </a:r>
            <a:r>
              <a:rPr lang="ar-SA" sz="2800" dirty="0"/>
              <a:t>نظام الحافز في الاداء يعتبر عاملا اساسيا في تقدم وتطـــور الاداء</a:t>
            </a:r>
            <a:r>
              <a:rPr lang="ar-SA" sz="2000" dirty="0"/>
              <a:t>. </a:t>
            </a:r>
            <a:endParaRPr lang="en-US" sz="2000" dirty="0"/>
          </a:p>
        </p:txBody>
      </p:sp>
      <p:sp>
        <p:nvSpPr>
          <p:cNvPr id="15" name="Curved Left Arrow 2">
            <a:extLst>
              <a:ext uri="{FF2B5EF4-FFF2-40B4-BE49-F238E27FC236}">
                <a16:creationId xmlns:a16="http://schemas.microsoft.com/office/drawing/2014/main" id="{404556B3-5373-4B15-9DEE-1E66B1800894}"/>
              </a:ext>
            </a:extLst>
          </p:cNvPr>
          <p:cNvSpPr/>
          <p:nvPr/>
        </p:nvSpPr>
        <p:spPr>
          <a:xfrm>
            <a:off x="8903518" y="1141874"/>
            <a:ext cx="468052" cy="1063784"/>
          </a:xfrm>
          <a:prstGeom prst="curvedLeft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16" name="Curved Left Arrow 7">
            <a:extLst>
              <a:ext uri="{FF2B5EF4-FFF2-40B4-BE49-F238E27FC236}">
                <a16:creationId xmlns:a16="http://schemas.microsoft.com/office/drawing/2014/main" id="{F9EE265D-3CE6-4B33-972B-26A7BF4EA7F4}"/>
              </a:ext>
            </a:extLst>
          </p:cNvPr>
          <p:cNvSpPr/>
          <p:nvPr/>
        </p:nvSpPr>
        <p:spPr>
          <a:xfrm>
            <a:off x="8903518" y="1213882"/>
            <a:ext cx="432048" cy="2215912"/>
          </a:xfrm>
          <a:prstGeom prst="curvedLef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17" name="Curved Left Arrow 10">
            <a:extLst>
              <a:ext uri="{FF2B5EF4-FFF2-40B4-BE49-F238E27FC236}">
                <a16:creationId xmlns:a16="http://schemas.microsoft.com/office/drawing/2014/main" id="{9E8CA554-A439-44A4-AC88-839B7ABA7C7D}"/>
              </a:ext>
            </a:extLst>
          </p:cNvPr>
          <p:cNvSpPr/>
          <p:nvPr/>
        </p:nvSpPr>
        <p:spPr>
          <a:xfrm>
            <a:off x="8975526" y="1236528"/>
            <a:ext cx="540060" cy="3129370"/>
          </a:xfrm>
          <a:prstGeom prst="curvedLeftArrow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18" name="Curved Left Arrow 11">
            <a:extLst>
              <a:ext uri="{FF2B5EF4-FFF2-40B4-BE49-F238E27FC236}">
                <a16:creationId xmlns:a16="http://schemas.microsoft.com/office/drawing/2014/main" id="{C043EEB7-7A61-4219-A96D-05B32D44F828}"/>
              </a:ext>
            </a:extLst>
          </p:cNvPr>
          <p:cNvSpPr/>
          <p:nvPr/>
        </p:nvSpPr>
        <p:spPr>
          <a:xfrm>
            <a:off x="9047534" y="1341561"/>
            <a:ext cx="468052" cy="4304145"/>
          </a:xfrm>
          <a:prstGeom prst="curvedLeftArrow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EG">
              <a:solidFill>
                <a:schemeClr val="tx1"/>
              </a:solidFill>
            </a:endParaRPr>
          </a:p>
        </p:txBody>
      </p:sp>
      <p:sp>
        <p:nvSpPr>
          <p:cNvPr id="19" name="Oval 12">
            <a:extLst>
              <a:ext uri="{FF2B5EF4-FFF2-40B4-BE49-F238E27FC236}">
                <a16:creationId xmlns:a16="http://schemas.microsoft.com/office/drawing/2014/main" id="{4D7FBECE-0085-4D68-B4C9-5A4598C216CD}"/>
              </a:ext>
            </a:extLst>
          </p:cNvPr>
          <p:cNvSpPr/>
          <p:nvPr/>
        </p:nvSpPr>
        <p:spPr>
          <a:xfrm>
            <a:off x="8831510" y="1031829"/>
            <a:ext cx="432048" cy="420724"/>
          </a:xfrm>
          <a:prstGeom prst="ellipse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/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9CD579D1-FEC0-41A5-B443-18C3786454AA}"/>
              </a:ext>
            </a:extLst>
          </p:cNvPr>
          <p:cNvSpPr/>
          <p:nvPr/>
        </p:nvSpPr>
        <p:spPr>
          <a:xfrm>
            <a:off x="8615486" y="1989634"/>
            <a:ext cx="216024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شكل بيضاوي 19">
            <a:extLst>
              <a:ext uri="{FF2B5EF4-FFF2-40B4-BE49-F238E27FC236}">
                <a16:creationId xmlns:a16="http://schemas.microsoft.com/office/drawing/2014/main" id="{7D3903F5-8696-495A-8A50-F1C6B13ADC2B}"/>
              </a:ext>
            </a:extLst>
          </p:cNvPr>
          <p:cNvSpPr/>
          <p:nvPr/>
        </p:nvSpPr>
        <p:spPr>
          <a:xfrm>
            <a:off x="8615486" y="3213770"/>
            <a:ext cx="216024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889C439B-5573-48E7-8CC2-17B03C355FA5}"/>
              </a:ext>
            </a:extLst>
          </p:cNvPr>
          <p:cNvSpPr/>
          <p:nvPr/>
        </p:nvSpPr>
        <p:spPr>
          <a:xfrm>
            <a:off x="8687494" y="4221882"/>
            <a:ext cx="216024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شكل بيضاوي 21">
            <a:extLst>
              <a:ext uri="{FF2B5EF4-FFF2-40B4-BE49-F238E27FC236}">
                <a16:creationId xmlns:a16="http://schemas.microsoft.com/office/drawing/2014/main" id="{E7081F86-DE34-491D-AAC5-9409D755C0B8}"/>
              </a:ext>
            </a:extLst>
          </p:cNvPr>
          <p:cNvSpPr/>
          <p:nvPr/>
        </p:nvSpPr>
        <p:spPr>
          <a:xfrm>
            <a:off x="8687494" y="5590034"/>
            <a:ext cx="216024" cy="14401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Graphic 14">
            <a:extLst>
              <a:ext uri="{FF2B5EF4-FFF2-40B4-BE49-F238E27FC236}">
                <a16:creationId xmlns:a16="http://schemas.microsoft.com/office/drawing/2014/main" id="{DA86DCB2-6F4C-48E2-882A-584483AC2508}"/>
              </a:ext>
            </a:extLst>
          </p:cNvPr>
          <p:cNvSpPr/>
          <p:nvPr/>
        </p:nvSpPr>
        <p:spPr>
          <a:xfrm>
            <a:off x="10015582" y="1813712"/>
            <a:ext cx="1661445" cy="4368798"/>
          </a:xfrm>
          <a:custGeom>
            <a:avLst/>
            <a:gdLst>
              <a:gd name="connsiteX0" fmla="*/ 1708188 w 1743075"/>
              <a:gd name="connsiteY0" fmla="*/ 1960294 h 4829175"/>
              <a:gd name="connsiteX1" fmla="*/ 1736763 w 1743075"/>
              <a:gd name="connsiteY1" fmla="*/ 1693594 h 4829175"/>
              <a:gd name="connsiteX2" fmla="*/ 1727238 w 1743075"/>
              <a:gd name="connsiteY2" fmla="*/ 1609774 h 4829175"/>
              <a:gd name="connsiteX3" fmla="*/ 1703425 w 1743075"/>
              <a:gd name="connsiteY3" fmla="*/ 1511666 h 4829175"/>
              <a:gd name="connsiteX4" fmla="*/ 1696757 w 1743075"/>
              <a:gd name="connsiteY4" fmla="*/ 1463089 h 4829175"/>
              <a:gd name="connsiteX5" fmla="*/ 1622463 w 1743075"/>
              <a:gd name="connsiteY5" fmla="*/ 865871 h 4829175"/>
              <a:gd name="connsiteX6" fmla="*/ 1587220 w 1743075"/>
              <a:gd name="connsiteY6" fmla="*/ 831581 h 4829175"/>
              <a:gd name="connsiteX7" fmla="*/ 1263370 w 1743075"/>
              <a:gd name="connsiteY7" fmla="*/ 719186 h 4829175"/>
              <a:gd name="connsiteX8" fmla="*/ 1215745 w 1743075"/>
              <a:gd name="connsiteY8" fmla="*/ 693469 h 4829175"/>
              <a:gd name="connsiteX9" fmla="*/ 1170025 w 1743075"/>
              <a:gd name="connsiteY9" fmla="*/ 662989 h 4829175"/>
              <a:gd name="connsiteX10" fmla="*/ 1111923 w 1743075"/>
              <a:gd name="connsiteY10" fmla="*/ 522019 h 4829175"/>
              <a:gd name="connsiteX11" fmla="*/ 1116685 w 1743075"/>
              <a:gd name="connsiteY11" fmla="*/ 461059 h 4829175"/>
              <a:gd name="connsiteX12" fmla="*/ 1131925 w 1743075"/>
              <a:gd name="connsiteY12" fmla="*/ 392479 h 4829175"/>
              <a:gd name="connsiteX13" fmla="*/ 1143355 w 1743075"/>
              <a:gd name="connsiteY13" fmla="*/ 291514 h 4829175"/>
              <a:gd name="connsiteX14" fmla="*/ 1142403 w 1743075"/>
              <a:gd name="connsiteY14" fmla="*/ 289609 h 4829175"/>
              <a:gd name="connsiteX15" fmla="*/ 1126210 w 1743075"/>
              <a:gd name="connsiteY15" fmla="*/ 271511 h 4829175"/>
              <a:gd name="connsiteX16" fmla="*/ 1112875 w 1743075"/>
              <a:gd name="connsiteY16" fmla="*/ 285799 h 4829175"/>
              <a:gd name="connsiteX17" fmla="*/ 1113828 w 1743075"/>
              <a:gd name="connsiteY17" fmla="*/ 258176 h 4829175"/>
              <a:gd name="connsiteX18" fmla="*/ 1112875 w 1743075"/>
              <a:gd name="connsiteY18" fmla="*/ 224839 h 4829175"/>
              <a:gd name="connsiteX19" fmla="*/ 1107160 w 1743075"/>
              <a:gd name="connsiteY19" fmla="*/ 199121 h 4829175"/>
              <a:gd name="connsiteX20" fmla="*/ 1103350 w 1743075"/>
              <a:gd name="connsiteY20" fmla="*/ 182929 h 4829175"/>
              <a:gd name="connsiteX21" fmla="*/ 1100493 w 1743075"/>
              <a:gd name="connsiteY21" fmla="*/ 166736 h 4829175"/>
              <a:gd name="connsiteX22" fmla="*/ 1096683 w 1743075"/>
              <a:gd name="connsiteY22" fmla="*/ 150544 h 4829175"/>
              <a:gd name="connsiteX23" fmla="*/ 1091920 w 1743075"/>
              <a:gd name="connsiteY23" fmla="*/ 135304 h 4829175"/>
              <a:gd name="connsiteX24" fmla="*/ 1086205 w 1743075"/>
              <a:gd name="connsiteY24" fmla="*/ 116254 h 4829175"/>
              <a:gd name="connsiteX25" fmla="*/ 1077633 w 1743075"/>
              <a:gd name="connsiteY25" fmla="*/ 104824 h 4829175"/>
              <a:gd name="connsiteX26" fmla="*/ 1067155 w 1743075"/>
              <a:gd name="connsiteY26" fmla="*/ 89584 h 4829175"/>
              <a:gd name="connsiteX27" fmla="*/ 1055725 w 1743075"/>
              <a:gd name="connsiteY27" fmla="*/ 76249 h 4829175"/>
              <a:gd name="connsiteX28" fmla="*/ 1043343 w 1743075"/>
              <a:gd name="connsiteY28" fmla="*/ 65771 h 4829175"/>
              <a:gd name="connsiteX29" fmla="*/ 1030960 w 1743075"/>
              <a:gd name="connsiteY29" fmla="*/ 54341 h 4829175"/>
              <a:gd name="connsiteX30" fmla="*/ 1017625 w 1743075"/>
              <a:gd name="connsiteY30" fmla="*/ 41006 h 4829175"/>
              <a:gd name="connsiteX31" fmla="*/ 1003338 w 1743075"/>
              <a:gd name="connsiteY31" fmla="*/ 38149 h 4829175"/>
              <a:gd name="connsiteX32" fmla="*/ 981430 w 1743075"/>
              <a:gd name="connsiteY32" fmla="*/ 28624 h 4829175"/>
              <a:gd name="connsiteX33" fmla="*/ 958570 w 1743075"/>
              <a:gd name="connsiteY33" fmla="*/ 21004 h 4829175"/>
              <a:gd name="connsiteX34" fmla="*/ 934758 w 1743075"/>
              <a:gd name="connsiteY34" fmla="*/ 16241 h 4829175"/>
              <a:gd name="connsiteX35" fmla="*/ 910945 w 1743075"/>
              <a:gd name="connsiteY35" fmla="*/ 12431 h 4829175"/>
              <a:gd name="connsiteX36" fmla="*/ 886180 w 1743075"/>
              <a:gd name="connsiteY36" fmla="*/ 9574 h 4829175"/>
              <a:gd name="connsiteX37" fmla="*/ 861415 w 1743075"/>
              <a:gd name="connsiteY37" fmla="*/ 8621 h 4829175"/>
              <a:gd name="connsiteX38" fmla="*/ 847127 w 1743075"/>
              <a:gd name="connsiteY38" fmla="*/ 9574 h 4829175"/>
              <a:gd name="connsiteX39" fmla="*/ 831888 w 1743075"/>
              <a:gd name="connsiteY39" fmla="*/ 13384 h 4829175"/>
              <a:gd name="connsiteX40" fmla="*/ 817600 w 1743075"/>
              <a:gd name="connsiteY40" fmla="*/ 19099 h 4829175"/>
              <a:gd name="connsiteX41" fmla="*/ 810933 w 1743075"/>
              <a:gd name="connsiteY41" fmla="*/ 11479 h 4829175"/>
              <a:gd name="connsiteX42" fmla="*/ 807123 w 1743075"/>
              <a:gd name="connsiteY42" fmla="*/ 29576 h 4829175"/>
              <a:gd name="connsiteX43" fmla="*/ 790930 w 1743075"/>
              <a:gd name="connsiteY43" fmla="*/ 41006 h 4829175"/>
              <a:gd name="connsiteX44" fmla="*/ 774738 w 1743075"/>
              <a:gd name="connsiteY44" fmla="*/ 59104 h 4829175"/>
              <a:gd name="connsiteX45" fmla="*/ 759498 w 1743075"/>
              <a:gd name="connsiteY45" fmla="*/ 76249 h 4829175"/>
              <a:gd name="connsiteX46" fmla="*/ 746163 w 1743075"/>
              <a:gd name="connsiteY46" fmla="*/ 89584 h 4829175"/>
              <a:gd name="connsiteX47" fmla="*/ 733780 w 1743075"/>
              <a:gd name="connsiteY47" fmla="*/ 105776 h 4829175"/>
              <a:gd name="connsiteX48" fmla="*/ 723302 w 1743075"/>
              <a:gd name="connsiteY48" fmla="*/ 122921 h 4829175"/>
              <a:gd name="connsiteX49" fmla="*/ 713777 w 1743075"/>
              <a:gd name="connsiteY49" fmla="*/ 139114 h 4829175"/>
              <a:gd name="connsiteX50" fmla="*/ 706158 w 1743075"/>
              <a:gd name="connsiteY50" fmla="*/ 160069 h 4829175"/>
              <a:gd name="connsiteX51" fmla="*/ 702348 w 1743075"/>
              <a:gd name="connsiteY51" fmla="*/ 175309 h 4829175"/>
              <a:gd name="connsiteX52" fmla="*/ 699490 w 1743075"/>
              <a:gd name="connsiteY52" fmla="*/ 186739 h 4829175"/>
              <a:gd name="connsiteX53" fmla="*/ 696633 w 1743075"/>
              <a:gd name="connsiteY53" fmla="*/ 216266 h 4829175"/>
              <a:gd name="connsiteX54" fmla="*/ 698538 w 1743075"/>
              <a:gd name="connsiteY54" fmla="*/ 247699 h 4829175"/>
              <a:gd name="connsiteX55" fmla="*/ 694727 w 1743075"/>
              <a:gd name="connsiteY55" fmla="*/ 306754 h 4829175"/>
              <a:gd name="connsiteX56" fmla="*/ 694727 w 1743075"/>
              <a:gd name="connsiteY56" fmla="*/ 306754 h 4829175"/>
              <a:gd name="connsiteX57" fmla="*/ 662343 w 1743075"/>
              <a:gd name="connsiteY57" fmla="*/ 320089 h 4829175"/>
              <a:gd name="connsiteX58" fmla="*/ 671868 w 1743075"/>
              <a:gd name="connsiteY58" fmla="*/ 384859 h 4829175"/>
              <a:gd name="connsiteX59" fmla="*/ 682345 w 1743075"/>
              <a:gd name="connsiteY59" fmla="*/ 400099 h 4829175"/>
              <a:gd name="connsiteX60" fmla="*/ 769975 w 1743075"/>
              <a:gd name="connsiteY60" fmla="*/ 575359 h 4829175"/>
              <a:gd name="connsiteX61" fmla="*/ 679488 w 1743075"/>
              <a:gd name="connsiteY61" fmla="*/ 741094 h 4829175"/>
              <a:gd name="connsiteX62" fmla="*/ 412787 w 1743075"/>
              <a:gd name="connsiteY62" fmla="*/ 837296 h 4829175"/>
              <a:gd name="connsiteX63" fmla="*/ 355637 w 1743075"/>
              <a:gd name="connsiteY63" fmla="*/ 917306 h 4829175"/>
              <a:gd name="connsiteX64" fmla="*/ 337540 w 1743075"/>
              <a:gd name="connsiteY64" fmla="*/ 1080184 h 4829175"/>
              <a:gd name="connsiteX65" fmla="*/ 323253 w 1743075"/>
              <a:gd name="connsiteY65" fmla="*/ 1267826 h 4829175"/>
              <a:gd name="connsiteX66" fmla="*/ 286105 w 1743075"/>
              <a:gd name="connsiteY66" fmla="*/ 1558339 h 4829175"/>
              <a:gd name="connsiteX67" fmla="*/ 277533 w 1743075"/>
              <a:gd name="connsiteY67" fmla="*/ 1647874 h 4829175"/>
              <a:gd name="connsiteX68" fmla="*/ 256578 w 1743075"/>
              <a:gd name="connsiteY68" fmla="*/ 1709786 h 4829175"/>
              <a:gd name="connsiteX69" fmla="*/ 246100 w 1743075"/>
              <a:gd name="connsiteY69" fmla="*/ 1762174 h 4829175"/>
              <a:gd name="connsiteX70" fmla="*/ 248005 w 1743075"/>
              <a:gd name="connsiteY70" fmla="*/ 1892666 h 4829175"/>
              <a:gd name="connsiteX71" fmla="*/ 242290 w 1743075"/>
              <a:gd name="connsiteY71" fmla="*/ 1940291 h 4829175"/>
              <a:gd name="connsiteX72" fmla="*/ 230860 w 1743075"/>
              <a:gd name="connsiteY72" fmla="*/ 2296526 h 4829175"/>
              <a:gd name="connsiteX73" fmla="*/ 225145 w 1743075"/>
              <a:gd name="connsiteY73" fmla="*/ 2352724 h 4829175"/>
              <a:gd name="connsiteX74" fmla="*/ 231813 w 1743075"/>
              <a:gd name="connsiteY74" fmla="*/ 2441306 h 4829175"/>
              <a:gd name="connsiteX75" fmla="*/ 238480 w 1743075"/>
              <a:gd name="connsiteY75" fmla="*/ 2520364 h 4829175"/>
              <a:gd name="connsiteX76" fmla="*/ 221335 w 1743075"/>
              <a:gd name="connsiteY76" fmla="*/ 2589896 h 4829175"/>
              <a:gd name="connsiteX77" fmla="*/ 228003 w 1743075"/>
              <a:gd name="connsiteY77" fmla="*/ 2667049 h 4829175"/>
              <a:gd name="connsiteX78" fmla="*/ 237528 w 1743075"/>
              <a:gd name="connsiteY78" fmla="*/ 2822306 h 4829175"/>
              <a:gd name="connsiteX79" fmla="*/ 171805 w 1743075"/>
              <a:gd name="connsiteY79" fmla="*/ 3010901 h 4829175"/>
              <a:gd name="connsiteX80" fmla="*/ 125132 w 1743075"/>
              <a:gd name="connsiteY80" fmla="*/ 3028999 h 4829175"/>
              <a:gd name="connsiteX81" fmla="*/ 93700 w 1743075"/>
              <a:gd name="connsiteY81" fmla="*/ 3107104 h 4829175"/>
              <a:gd name="connsiteX82" fmla="*/ 27025 w 1743075"/>
              <a:gd name="connsiteY82" fmla="*/ 3277601 h 4829175"/>
              <a:gd name="connsiteX83" fmla="*/ 19405 w 1743075"/>
              <a:gd name="connsiteY83" fmla="*/ 3385234 h 4829175"/>
              <a:gd name="connsiteX84" fmla="*/ 13690 w 1743075"/>
              <a:gd name="connsiteY84" fmla="*/ 3611929 h 4829175"/>
              <a:gd name="connsiteX85" fmla="*/ 23215 w 1743075"/>
              <a:gd name="connsiteY85" fmla="*/ 3724324 h 4829175"/>
              <a:gd name="connsiteX86" fmla="*/ 83222 w 1743075"/>
              <a:gd name="connsiteY86" fmla="*/ 3803381 h 4829175"/>
              <a:gd name="connsiteX87" fmla="*/ 190855 w 1743075"/>
              <a:gd name="connsiteY87" fmla="*/ 3811001 h 4829175"/>
              <a:gd name="connsiteX88" fmla="*/ 237528 w 1743075"/>
              <a:gd name="connsiteY88" fmla="*/ 3805286 h 4829175"/>
              <a:gd name="connsiteX89" fmla="*/ 327062 w 1743075"/>
              <a:gd name="connsiteY89" fmla="*/ 3796714 h 4829175"/>
              <a:gd name="connsiteX90" fmla="*/ 320395 w 1743075"/>
              <a:gd name="connsiteY90" fmla="*/ 4089131 h 4829175"/>
              <a:gd name="connsiteX91" fmla="*/ 314680 w 1743075"/>
              <a:gd name="connsiteY91" fmla="*/ 4139614 h 4829175"/>
              <a:gd name="connsiteX92" fmla="*/ 311823 w 1743075"/>
              <a:gd name="connsiteY92" fmla="*/ 4163426 h 4829175"/>
              <a:gd name="connsiteX93" fmla="*/ 279438 w 1743075"/>
              <a:gd name="connsiteY93" fmla="*/ 4415839 h 4829175"/>
              <a:gd name="connsiteX94" fmla="*/ 317537 w 1743075"/>
              <a:gd name="connsiteY94" fmla="*/ 4444414 h 4829175"/>
              <a:gd name="connsiteX95" fmla="*/ 286105 w 1743075"/>
              <a:gd name="connsiteY95" fmla="*/ 4481561 h 4829175"/>
              <a:gd name="connsiteX96" fmla="*/ 277533 w 1743075"/>
              <a:gd name="connsiteY96" fmla="*/ 4502516 h 4829175"/>
              <a:gd name="connsiteX97" fmla="*/ 260388 w 1743075"/>
              <a:gd name="connsiteY97" fmla="*/ 4569191 h 4829175"/>
              <a:gd name="connsiteX98" fmla="*/ 173710 w 1743075"/>
              <a:gd name="connsiteY98" fmla="*/ 4682539 h 4829175"/>
              <a:gd name="connsiteX99" fmla="*/ 111797 w 1743075"/>
              <a:gd name="connsiteY99" fmla="*/ 4718734 h 4829175"/>
              <a:gd name="connsiteX100" fmla="*/ 79412 w 1743075"/>
              <a:gd name="connsiteY100" fmla="*/ 4791124 h 4829175"/>
              <a:gd name="connsiteX101" fmla="*/ 136563 w 1743075"/>
              <a:gd name="connsiteY101" fmla="*/ 4813031 h 4829175"/>
              <a:gd name="connsiteX102" fmla="*/ 283248 w 1743075"/>
              <a:gd name="connsiteY102" fmla="*/ 4812079 h 4829175"/>
              <a:gd name="connsiteX103" fmla="*/ 358495 w 1743075"/>
              <a:gd name="connsiteY103" fmla="*/ 4777789 h 4829175"/>
              <a:gd name="connsiteX104" fmla="*/ 440410 w 1743075"/>
              <a:gd name="connsiteY104" fmla="*/ 4756834 h 4829175"/>
              <a:gd name="connsiteX105" fmla="*/ 594715 w 1743075"/>
              <a:gd name="connsiteY105" fmla="*/ 4730164 h 4829175"/>
              <a:gd name="connsiteX106" fmla="*/ 611860 w 1743075"/>
              <a:gd name="connsiteY106" fmla="*/ 4528234 h 4829175"/>
              <a:gd name="connsiteX107" fmla="*/ 650913 w 1743075"/>
              <a:gd name="connsiteY107" fmla="*/ 4437746 h 4829175"/>
              <a:gd name="connsiteX108" fmla="*/ 672820 w 1743075"/>
              <a:gd name="connsiteY108" fmla="*/ 4431079 h 4829175"/>
              <a:gd name="connsiteX109" fmla="*/ 716635 w 1743075"/>
              <a:gd name="connsiteY109" fmla="*/ 4253914 h 4829175"/>
              <a:gd name="connsiteX110" fmla="*/ 721398 w 1743075"/>
              <a:gd name="connsiteY110" fmla="*/ 4228196 h 4829175"/>
              <a:gd name="connsiteX111" fmla="*/ 755688 w 1743075"/>
              <a:gd name="connsiteY111" fmla="*/ 3985309 h 4829175"/>
              <a:gd name="connsiteX112" fmla="*/ 762355 w 1743075"/>
              <a:gd name="connsiteY112" fmla="*/ 3962449 h 4829175"/>
              <a:gd name="connsiteX113" fmla="*/ 826173 w 1743075"/>
              <a:gd name="connsiteY113" fmla="*/ 3636694 h 4829175"/>
              <a:gd name="connsiteX114" fmla="*/ 829983 w 1743075"/>
              <a:gd name="connsiteY114" fmla="*/ 3612881 h 4829175"/>
              <a:gd name="connsiteX115" fmla="*/ 836650 w 1743075"/>
              <a:gd name="connsiteY115" fmla="*/ 3565256 h 4829175"/>
              <a:gd name="connsiteX116" fmla="*/ 867130 w 1743075"/>
              <a:gd name="connsiteY116" fmla="*/ 3320464 h 4829175"/>
              <a:gd name="connsiteX117" fmla="*/ 915708 w 1743075"/>
              <a:gd name="connsiteY117" fmla="*/ 2997566 h 4829175"/>
              <a:gd name="connsiteX118" fmla="*/ 936663 w 1743075"/>
              <a:gd name="connsiteY118" fmla="*/ 3032809 h 4829175"/>
              <a:gd name="connsiteX119" fmla="*/ 949998 w 1743075"/>
              <a:gd name="connsiteY119" fmla="*/ 3197591 h 4829175"/>
              <a:gd name="connsiteX120" fmla="*/ 949045 w 1743075"/>
              <a:gd name="connsiteY120" fmla="*/ 3325226 h 4829175"/>
              <a:gd name="connsiteX121" fmla="*/ 980477 w 1743075"/>
              <a:gd name="connsiteY121" fmla="*/ 3579544 h 4829175"/>
              <a:gd name="connsiteX122" fmla="*/ 983335 w 1743075"/>
              <a:gd name="connsiteY122" fmla="*/ 3946256 h 4829175"/>
              <a:gd name="connsiteX123" fmla="*/ 989050 w 1743075"/>
              <a:gd name="connsiteY123" fmla="*/ 4107229 h 4829175"/>
              <a:gd name="connsiteX124" fmla="*/ 976668 w 1743075"/>
              <a:gd name="connsiteY124" fmla="*/ 4243436 h 4829175"/>
              <a:gd name="connsiteX125" fmla="*/ 971905 w 1743075"/>
              <a:gd name="connsiteY125" fmla="*/ 4266296 h 4829175"/>
              <a:gd name="connsiteX126" fmla="*/ 966190 w 1743075"/>
              <a:gd name="connsiteY126" fmla="*/ 4288204 h 4829175"/>
              <a:gd name="connsiteX127" fmla="*/ 961427 w 1743075"/>
              <a:gd name="connsiteY127" fmla="*/ 4595861 h 4829175"/>
              <a:gd name="connsiteX128" fmla="*/ 974763 w 1743075"/>
              <a:gd name="connsiteY128" fmla="*/ 4618721 h 4829175"/>
              <a:gd name="connsiteX129" fmla="*/ 1007148 w 1743075"/>
              <a:gd name="connsiteY129" fmla="*/ 4692064 h 4829175"/>
              <a:gd name="connsiteX130" fmla="*/ 1070013 w 1743075"/>
              <a:gd name="connsiteY130" fmla="*/ 4767311 h 4829175"/>
              <a:gd name="connsiteX131" fmla="*/ 1116685 w 1743075"/>
              <a:gd name="connsiteY131" fmla="*/ 4820651 h 4829175"/>
              <a:gd name="connsiteX132" fmla="*/ 1133830 w 1743075"/>
              <a:gd name="connsiteY132" fmla="*/ 4827319 h 4829175"/>
              <a:gd name="connsiteX133" fmla="*/ 1181455 w 1743075"/>
              <a:gd name="connsiteY133" fmla="*/ 4827319 h 4829175"/>
              <a:gd name="connsiteX134" fmla="*/ 1255750 w 1743075"/>
              <a:gd name="connsiteY134" fmla="*/ 4818746 h 4829175"/>
              <a:gd name="connsiteX135" fmla="*/ 1298613 w 1743075"/>
              <a:gd name="connsiteY135" fmla="*/ 4766359 h 4829175"/>
              <a:gd name="connsiteX136" fmla="*/ 1281468 w 1743075"/>
              <a:gd name="connsiteY136" fmla="*/ 4697779 h 4829175"/>
              <a:gd name="connsiteX137" fmla="*/ 1270038 w 1743075"/>
              <a:gd name="connsiteY137" fmla="*/ 4605386 h 4829175"/>
              <a:gd name="connsiteX138" fmla="*/ 1330998 w 1743075"/>
              <a:gd name="connsiteY138" fmla="*/ 4244389 h 4829175"/>
              <a:gd name="connsiteX139" fmla="*/ 1331950 w 1743075"/>
              <a:gd name="connsiteY139" fmla="*/ 4239626 h 4829175"/>
              <a:gd name="connsiteX140" fmla="*/ 1352905 w 1743075"/>
              <a:gd name="connsiteY140" fmla="*/ 3898631 h 4829175"/>
              <a:gd name="connsiteX141" fmla="*/ 1384338 w 1743075"/>
              <a:gd name="connsiteY141" fmla="*/ 3664316 h 4829175"/>
              <a:gd name="connsiteX142" fmla="*/ 1441488 w 1743075"/>
              <a:gd name="connsiteY142" fmla="*/ 3318559 h 4829175"/>
              <a:gd name="connsiteX143" fmla="*/ 1457680 w 1743075"/>
              <a:gd name="connsiteY143" fmla="*/ 3014711 h 4829175"/>
              <a:gd name="connsiteX144" fmla="*/ 1485303 w 1743075"/>
              <a:gd name="connsiteY144" fmla="*/ 2673716 h 4829175"/>
              <a:gd name="connsiteX145" fmla="*/ 1488160 w 1743075"/>
              <a:gd name="connsiteY145" fmla="*/ 2573704 h 4829175"/>
              <a:gd name="connsiteX146" fmla="*/ 1497685 w 1743075"/>
              <a:gd name="connsiteY146" fmla="*/ 2507981 h 4829175"/>
              <a:gd name="connsiteX147" fmla="*/ 1519593 w 1743075"/>
              <a:gd name="connsiteY147" fmla="*/ 2480359 h 4829175"/>
              <a:gd name="connsiteX148" fmla="*/ 1573885 w 1743075"/>
              <a:gd name="connsiteY148" fmla="*/ 2434639 h 4829175"/>
              <a:gd name="connsiteX149" fmla="*/ 1599603 w 1743075"/>
              <a:gd name="connsiteY149" fmla="*/ 2400349 h 4829175"/>
              <a:gd name="connsiteX150" fmla="*/ 1662468 w 1743075"/>
              <a:gd name="connsiteY150" fmla="*/ 2271761 h 4829175"/>
              <a:gd name="connsiteX151" fmla="*/ 1671040 w 1743075"/>
              <a:gd name="connsiteY151" fmla="*/ 2126029 h 4829175"/>
              <a:gd name="connsiteX152" fmla="*/ 1671993 w 1743075"/>
              <a:gd name="connsiteY152" fmla="*/ 2111741 h 4829175"/>
              <a:gd name="connsiteX153" fmla="*/ 1708188 w 1743075"/>
              <a:gd name="connsiteY153" fmla="*/ 1960294 h 4829175"/>
              <a:gd name="connsiteX154" fmla="*/ 284200 w 1743075"/>
              <a:gd name="connsiteY154" fmla="*/ 2927081 h 4829175"/>
              <a:gd name="connsiteX155" fmla="*/ 321348 w 1743075"/>
              <a:gd name="connsiteY155" fmla="*/ 2824211 h 4829175"/>
              <a:gd name="connsiteX156" fmla="*/ 328968 w 1743075"/>
              <a:gd name="connsiteY156" fmla="*/ 2825164 h 4829175"/>
              <a:gd name="connsiteX157" fmla="*/ 337540 w 1743075"/>
              <a:gd name="connsiteY157" fmla="*/ 2930891 h 4829175"/>
              <a:gd name="connsiteX158" fmla="*/ 284200 w 1743075"/>
              <a:gd name="connsiteY158" fmla="*/ 2927081 h 4829175"/>
              <a:gd name="connsiteX159" fmla="*/ 391833 w 1743075"/>
              <a:gd name="connsiteY159" fmla="*/ 2454641 h 4829175"/>
              <a:gd name="connsiteX160" fmla="*/ 262293 w 1743075"/>
              <a:gd name="connsiteY160" fmla="*/ 2454641 h 4829175"/>
              <a:gd name="connsiteX161" fmla="*/ 288963 w 1743075"/>
              <a:gd name="connsiteY161" fmla="*/ 2388919 h 4829175"/>
              <a:gd name="connsiteX162" fmla="*/ 401358 w 1743075"/>
              <a:gd name="connsiteY162" fmla="*/ 2401301 h 4829175"/>
              <a:gd name="connsiteX163" fmla="*/ 391833 w 1743075"/>
              <a:gd name="connsiteY163" fmla="*/ 2454641 h 4829175"/>
              <a:gd name="connsiteX164" fmla="*/ 422312 w 1743075"/>
              <a:gd name="connsiteY164" fmla="*/ 2628949 h 4829175"/>
              <a:gd name="connsiteX165" fmla="*/ 414693 w 1743075"/>
              <a:gd name="connsiteY165" fmla="*/ 2566084 h 4829175"/>
              <a:gd name="connsiteX166" fmla="*/ 408978 w 1743075"/>
              <a:gd name="connsiteY166" fmla="*/ 2500361 h 4829175"/>
              <a:gd name="connsiteX167" fmla="*/ 410883 w 1743075"/>
              <a:gd name="connsiteY167" fmla="*/ 2468929 h 4829175"/>
              <a:gd name="connsiteX168" fmla="*/ 448030 w 1743075"/>
              <a:gd name="connsiteY168" fmla="*/ 2374631 h 4829175"/>
              <a:gd name="connsiteX169" fmla="*/ 422312 w 1743075"/>
              <a:gd name="connsiteY169" fmla="*/ 2628949 h 4829175"/>
              <a:gd name="connsiteX170" fmla="*/ 814743 w 1743075"/>
              <a:gd name="connsiteY170" fmla="*/ 1037321 h 4829175"/>
              <a:gd name="connsiteX171" fmla="*/ 806170 w 1743075"/>
              <a:gd name="connsiteY171" fmla="*/ 1037321 h 4829175"/>
              <a:gd name="connsiteX172" fmla="*/ 793788 w 1743075"/>
              <a:gd name="connsiteY172" fmla="*/ 857299 h 4829175"/>
              <a:gd name="connsiteX173" fmla="*/ 802360 w 1743075"/>
              <a:gd name="connsiteY173" fmla="*/ 854441 h 4829175"/>
              <a:gd name="connsiteX174" fmla="*/ 849033 w 1743075"/>
              <a:gd name="connsiteY174" fmla="*/ 903971 h 4829175"/>
              <a:gd name="connsiteX175" fmla="*/ 862368 w 1743075"/>
              <a:gd name="connsiteY175" fmla="*/ 883969 h 4829175"/>
              <a:gd name="connsiteX176" fmla="*/ 885227 w 1743075"/>
              <a:gd name="connsiteY176" fmla="*/ 857299 h 4829175"/>
              <a:gd name="connsiteX177" fmla="*/ 891895 w 1743075"/>
              <a:gd name="connsiteY177" fmla="*/ 861109 h 4829175"/>
              <a:gd name="connsiteX178" fmla="*/ 814743 w 1743075"/>
              <a:gd name="connsiteY178" fmla="*/ 1037321 h 4829175"/>
              <a:gd name="connsiteX179" fmla="*/ 860463 w 1743075"/>
              <a:gd name="connsiteY179" fmla="*/ 883969 h 4829175"/>
              <a:gd name="connsiteX180" fmla="*/ 796645 w 1743075"/>
              <a:gd name="connsiteY180" fmla="*/ 786814 h 4829175"/>
              <a:gd name="connsiteX181" fmla="*/ 795693 w 1743075"/>
              <a:gd name="connsiteY181" fmla="*/ 672514 h 4829175"/>
              <a:gd name="connsiteX182" fmla="*/ 901420 w 1743075"/>
              <a:gd name="connsiteY182" fmla="*/ 747761 h 4829175"/>
              <a:gd name="connsiteX183" fmla="*/ 860463 w 1743075"/>
              <a:gd name="connsiteY183" fmla="*/ 883969 h 4829175"/>
              <a:gd name="connsiteX184" fmla="*/ 985240 w 1743075"/>
              <a:gd name="connsiteY184" fmla="*/ 1052561 h 4829175"/>
              <a:gd name="connsiteX185" fmla="*/ 979525 w 1743075"/>
              <a:gd name="connsiteY185" fmla="*/ 1050656 h 4829175"/>
              <a:gd name="connsiteX186" fmla="*/ 970952 w 1743075"/>
              <a:gd name="connsiteY186" fmla="*/ 869681 h 4829175"/>
              <a:gd name="connsiteX187" fmla="*/ 999527 w 1743075"/>
              <a:gd name="connsiteY187" fmla="*/ 913496 h 4829175"/>
              <a:gd name="connsiteX188" fmla="*/ 1044295 w 1743075"/>
              <a:gd name="connsiteY188" fmla="*/ 880159 h 4829175"/>
              <a:gd name="connsiteX189" fmla="*/ 985240 w 1743075"/>
              <a:gd name="connsiteY189" fmla="*/ 1052561 h 4829175"/>
              <a:gd name="connsiteX190" fmla="*/ 1001433 w 1743075"/>
              <a:gd name="connsiteY190" fmla="*/ 888731 h 4829175"/>
              <a:gd name="connsiteX191" fmla="*/ 942377 w 1743075"/>
              <a:gd name="connsiteY191" fmla="*/ 758239 h 4829175"/>
              <a:gd name="connsiteX192" fmla="*/ 1104303 w 1743075"/>
              <a:gd name="connsiteY192" fmla="*/ 632509 h 4829175"/>
              <a:gd name="connsiteX193" fmla="*/ 1001433 w 1743075"/>
              <a:gd name="connsiteY193" fmla="*/ 888731 h 4829175"/>
              <a:gd name="connsiteX194" fmla="*/ 1510068 w 1743075"/>
              <a:gd name="connsiteY194" fmla="*/ 2456546 h 4829175"/>
              <a:gd name="connsiteX195" fmla="*/ 1388148 w 1743075"/>
              <a:gd name="connsiteY195" fmla="*/ 2296526 h 4829175"/>
              <a:gd name="connsiteX196" fmla="*/ 1543405 w 1743075"/>
              <a:gd name="connsiteY196" fmla="*/ 2432734 h 4829175"/>
              <a:gd name="connsiteX197" fmla="*/ 1510068 w 1743075"/>
              <a:gd name="connsiteY197" fmla="*/ 2456546 h 4829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</a:cxnLst>
            <a:rect l="l" t="t" r="r" b="b"/>
            <a:pathLst>
              <a:path w="1743075" h="4829175">
                <a:moveTo>
                  <a:pt x="1708188" y="1960294"/>
                </a:moveTo>
                <a:cubicBezTo>
                  <a:pt x="1708188" y="1871711"/>
                  <a:pt x="1736763" y="1782176"/>
                  <a:pt x="1736763" y="1693594"/>
                </a:cubicBezTo>
                <a:cubicBezTo>
                  <a:pt x="1733905" y="1665971"/>
                  <a:pt x="1731048" y="1637396"/>
                  <a:pt x="1727238" y="1609774"/>
                </a:cubicBezTo>
                <a:cubicBezTo>
                  <a:pt x="1722475" y="1577389"/>
                  <a:pt x="1708188" y="1544051"/>
                  <a:pt x="1703425" y="1511666"/>
                </a:cubicBezTo>
                <a:cubicBezTo>
                  <a:pt x="1700568" y="1495474"/>
                  <a:pt x="1698663" y="1479281"/>
                  <a:pt x="1696757" y="1463089"/>
                </a:cubicBezTo>
                <a:cubicBezTo>
                  <a:pt x="1670088" y="1265921"/>
                  <a:pt x="1689138" y="1056371"/>
                  <a:pt x="1622463" y="865871"/>
                </a:cubicBezTo>
                <a:cubicBezTo>
                  <a:pt x="1611985" y="852536"/>
                  <a:pt x="1599603" y="842059"/>
                  <a:pt x="1587220" y="831581"/>
                </a:cubicBezTo>
                <a:cubicBezTo>
                  <a:pt x="1498638" y="763954"/>
                  <a:pt x="1360525" y="772526"/>
                  <a:pt x="1263370" y="719186"/>
                </a:cubicBezTo>
                <a:cubicBezTo>
                  <a:pt x="1247178" y="711566"/>
                  <a:pt x="1230985" y="702994"/>
                  <a:pt x="1215745" y="693469"/>
                </a:cubicBezTo>
                <a:cubicBezTo>
                  <a:pt x="1200505" y="683944"/>
                  <a:pt x="1185265" y="674419"/>
                  <a:pt x="1170025" y="662989"/>
                </a:cubicBezTo>
                <a:cubicBezTo>
                  <a:pt x="1123353" y="626794"/>
                  <a:pt x="1099540" y="582979"/>
                  <a:pt x="1111923" y="522019"/>
                </a:cubicBezTo>
                <a:cubicBezTo>
                  <a:pt x="1115733" y="502016"/>
                  <a:pt x="1113828" y="481061"/>
                  <a:pt x="1116685" y="461059"/>
                </a:cubicBezTo>
                <a:cubicBezTo>
                  <a:pt x="1120495" y="438199"/>
                  <a:pt x="1123353" y="413434"/>
                  <a:pt x="1131925" y="392479"/>
                </a:cubicBezTo>
                <a:cubicBezTo>
                  <a:pt x="1146213" y="357236"/>
                  <a:pt x="1151928" y="324851"/>
                  <a:pt x="1143355" y="291514"/>
                </a:cubicBezTo>
                <a:lnTo>
                  <a:pt x="1142403" y="289609"/>
                </a:lnTo>
                <a:cubicBezTo>
                  <a:pt x="1137640" y="269606"/>
                  <a:pt x="1126210" y="271511"/>
                  <a:pt x="1126210" y="271511"/>
                </a:cubicBezTo>
                <a:cubicBezTo>
                  <a:pt x="1120495" y="275321"/>
                  <a:pt x="1112875" y="285799"/>
                  <a:pt x="1112875" y="285799"/>
                </a:cubicBezTo>
                <a:lnTo>
                  <a:pt x="1113828" y="258176"/>
                </a:lnTo>
                <a:lnTo>
                  <a:pt x="1112875" y="224839"/>
                </a:lnTo>
                <a:cubicBezTo>
                  <a:pt x="1110970" y="222934"/>
                  <a:pt x="1109065" y="207694"/>
                  <a:pt x="1107160" y="199121"/>
                </a:cubicBezTo>
                <a:cubicBezTo>
                  <a:pt x="1106208" y="187691"/>
                  <a:pt x="1104303" y="201026"/>
                  <a:pt x="1103350" y="182929"/>
                </a:cubicBezTo>
                <a:cubicBezTo>
                  <a:pt x="1102398" y="179119"/>
                  <a:pt x="1101445" y="179119"/>
                  <a:pt x="1100493" y="166736"/>
                </a:cubicBezTo>
                <a:cubicBezTo>
                  <a:pt x="1099540" y="143876"/>
                  <a:pt x="1098588" y="152449"/>
                  <a:pt x="1096683" y="150544"/>
                </a:cubicBezTo>
                <a:cubicBezTo>
                  <a:pt x="1095730" y="118159"/>
                  <a:pt x="1093825" y="115301"/>
                  <a:pt x="1091920" y="135304"/>
                </a:cubicBezTo>
                <a:cubicBezTo>
                  <a:pt x="1090015" y="129589"/>
                  <a:pt x="1088110" y="125779"/>
                  <a:pt x="1086205" y="116254"/>
                </a:cubicBezTo>
                <a:cubicBezTo>
                  <a:pt x="1083348" y="105776"/>
                  <a:pt x="1081443" y="99109"/>
                  <a:pt x="1077633" y="104824"/>
                </a:cubicBezTo>
                <a:cubicBezTo>
                  <a:pt x="1073823" y="117206"/>
                  <a:pt x="1070965" y="90536"/>
                  <a:pt x="1067155" y="89584"/>
                </a:cubicBezTo>
                <a:cubicBezTo>
                  <a:pt x="1063345" y="94346"/>
                  <a:pt x="1059535" y="50531"/>
                  <a:pt x="1055725" y="76249"/>
                </a:cubicBezTo>
                <a:cubicBezTo>
                  <a:pt x="1051915" y="85774"/>
                  <a:pt x="1048105" y="59104"/>
                  <a:pt x="1043343" y="65771"/>
                </a:cubicBezTo>
                <a:cubicBezTo>
                  <a:pt x="1039533" y="64819"/>
                  <a:pt x="1034770" y="66724"/>
                  <a:pt x="1030960" y="54341"/>
                </a:cubicBezTo>
                <a:cubicBezTo>
                  <a:pt x="1026198" y="52436"/>
                  <a:pt x="1022388" y="38149"/>
                  <a:pt x="1017625" y="41006"/>
                </a:cubicBezTo>
                <a:cubicBezTo>
                  <a:pt x="1012863" y="42911"/>
                  <a:pt x="1008100" y="32434"/>
                  <a:pt x="1003338" y="38149"/>
                </a:cubicBezTo>
                <a:cubicBezTo>
                  <a:pt x="996670" y="20051"/>
                  <a:pt x="989050" y="36244"/>
                  <a:pt x="981430" y="28624"/>
                </a:cubicBezTo>
                <a:cubicBezTo>
                  <a:pt x="973810" y="20051"/>
                  <a:pt x="966190" y="10526"/>
                  <a:pt x="958570" y="21004"/>
                </a:cubicBezTo>
                <a:cubicBezTo>
                  <a:pt x="950950" y="6716"/>
                  <a:pt x="943330" y="25766"/>
                  <a:pt x="934758" y="16241"/>
                </a:cubicBezTo>
                <a:cubicBezTo>
                  <a:pt x="927138" y="17194"/>
                  <a:pt x="918565" y="9574"/>
                  <a:pt x="910945" y="12431"/>
                </a:cubicBezTo>
                <a:cubicBezTo>
                  <a:pt x="902373" y="7669"/>
                  <a:pt x="894752" y="33386"/>
                  <a:pt x="886180" y="9574"/>
                </a:cubicBezTo>
                <a:cubicBezTo>
                  <a:pt x="877608" y="9574"/>
                  <a:pt x="869988" y="4811"/>
                  <a:pt x="861415" y="8621"/>
                </a:cubicBezTo>
                <a:cubicBezTo>
                  <a:pt x="856652" y="12431"/>
                  <a:pt x="851890" y="21004"/>
                  <a:pt x="847127" y="9574"/>
                </a:cubicBezTo>
                <a:cubicBezTo>
                  <a:pt x="842365" y="11479"/>
                  <a:pt x="836650" y="18146"/>
                  <a:pt x="831888" y="13384"/>
                </a:cubicBezTo>
                <a:cubicBezTo>
                  <a:pt x="827125" y="17194"/>
                  <a:pt x="822363" y="23861"/>
                  <a:pt x="817600" y="19099"/>
                </a:cubicBezTo>
                <a:cubicBezTo>
                  <a:pt x="815695" y="13384"/>
                  <a:pt x="812838" y="10526"/>
                  <a:pt x="810933" y="11479"/>
                </a:cubicBezTo>
                <a:cubicBezTo>
                  <a:pt x="809027" y="12431"/>
                  <a:pt x="809027" y="19099"/>
                  <a:pt x="807123" y="29576"/>
                </a:cubicBezTo>
                <a:cubicBezTo>
                  <a:pt x="801408" y="35291"/>
                  <a:pt x="795693" y="41006"/>
                  <a:pt x="790930" y="41006"/>
                </a:cubicBezTo>
                <a:cubicBezTo>
                  <a:pt x="785215" y="54341"/>
                  <a:pt x="780452" y="61009"/>
                  <a:pt x="774738" y="59104"/>
                </a:cubicBezTo>
                <a:cubicBezTo>
                  <a:pt x="769023" y="72439"/>
                  <a:pt x="764260" y="60056"/>
                  <a:pt x="759498" y="76249"/>
                </a:cubicBezTo>
                <a:cubicBezTo>
                  <a:pt x="754735" y="65771"/>
                  <a:pt x="749973" y="86726"/>
                  <a:pt x="746163" y="89584"/>
                </a:cubicBezTo>
                <a:cubicBezTo>
                  <a:pt x="741400" y="88631"/>
                  <a:pt x="737590" y="105776"/>
                  <a:pt x="733780" y="105776"/>
                </a:cubicBezTo>
                <a:cubicBezTo>
                  <a:pt x="729970" y="99109"/>
                  <a:pt x="726160" y="120064"/>
                  <a:pt x="723302" y="122921"/>
                </a:cubicBezTo>
                <a:cubicBezTo>
                  <a:pt x="719493" y="142924"/>
                  <a:pt x="716635" y="116254"/>
                  <a:pt x="713777" y="139114"/>
                </a:cubicBezTo>
                <a:cubicBezTo>
                  <a:pt x="710920" y="119111"/>
                  <a:pt x="708063" y="152449"/>
                  <a:pt x="706158" y="160069"/>
                </a:cubicBezTo>
                <a:cubicBezTo>
                  <a:pt x="705205" y="151496"/>
                  <a:pt x="703300" y="170546"/>
                  <a:pt x="702348" y="175309"/>
                </a:cubicBezTo>
                <a:cubicBezTo>
                  <a:pt x="701395" y="180071"/>
                  <a:pt x="700443" y="184834"/>
                  <a:pt x="699490" y="186739"/>
                </a:cubicBezTo>
                <a:cubicBezTo>
                  <a:pt x="697585" y="196264"/>
                  <a:pt x="696633" y="205789"/>
                  <a:pt x="696633" y="216266"/>
                </a:cubicBezTo>
                <a:cubicBezTo>
                  <a:pt x="696633" y="226744"/>
                  <a:pt x="696633" y="237221"/>
                  <a:pt x="698538" y="247699"/>
                </a:cubicBezTo>
                <a:cubicBezTo>
                  <a:pt x="701395" y="267701"/>
                  <a:pt x="700443" y="287704"/>
                  <a:pt x="694727" y="306754"/>
                </a:cubicBezTo>
                <a:lnTo>
                  <a:pt x="694727" y="306754"/>
                </a:lnTo>
                <a:cubicBezTo>
                  <a:pt x="694727" y="306754"/>
                  <a:pt x="667105" y="301039"/>
                  <a:pt x="662343" y="320089"/>
                </a:cubicBezTo>
                <a:cubicBezTo>
                  <a:pt x="662343" y="320089"/>
                  <a:pt x="655675" y="353426"/>
                  <a:pt x="671868" y="384859"/>
                </a:cubicBezTo>
                <a:cubicBezTo>
                  <a:pt x="673773" y="390574"/>
                  <a:pt x="677583" y="395336"/>
                  <a:pt x="682345" y="400099"/>
                </a:cubicBezTo>
                <a:cubicBezTo>
                  <a:pt x="729970" y="449629"/>
                  <a:pt x="754735" y="513446"/>
                  <a:pt x="769975" y="575359"/>
                </a:cubicBezTo>
                <a:cubicBezTo>
                  <a:pt x="789977" y="655369"/>
                  <a:pt x="787120" y="706804"/>
                  <a:pt x="679488" y="741094"/>
                </a:cubicBezTo>
                <a:cubicBezTo>
                  <a:pt x="592810" y="769669"/>
                  <a:pt x="497560" y="803006"/>
                  <a:pt x="412787" y="837296"/>
                </a:cubicBezTo>
                <a:cubicBezTo>
                  <a:pt x="378498" y="850631"/>
                  <a:pt x="356590" y="877301"/>
                  <a:pt x="355637" y="917306"/>
                </a:cubicBezTo>
                <a:cubicBezTo>
                  <a:pt x="354685" y="972551"/>
                  <a:pt x="350875" y="1025891"/>
                  <a:pt x="337540" y="1080184"/>
                </a:cubicBezTo>
                <a:cubicBezTo>
                  <a:pt x="322300" y="1141144"/>
                  <a:pt x="331825" y="1204961"/>
                  <a:pt x="323253" y="1267826"/>
                </a:cubicBezTo>
                <a:cubicBezTo>
                  <a:pt x="310870" y="1364981"/>
                  <a:pt x="279438" y="1459279"/>
                  <a:pt x="286105" y="1558339"/>
                </a:cubicBezTo>
                <a:cubicBezTo>
                  <a:pt x="288010" y="1587866"/>
                  <a:pt x="282295" y="1618346"/>
                  <a:pt x="277533" y="1647874"/>
                </a:cubicBezTo>
                <a:cubicBezTo>
                  <a:pt x="273723" y="1668829"/>
                  <a:pt x="263245" y="1688831"/>
                  <a:pt x="256578" y="1709786"/>
                </a:cubicBezTo>
                <a:cubicBezTo>
                  <a:pt x="251815" y="1726931"/>
                  <a:pt x="239432" y="1749791"/>
                  <a:pt x="246100" y="1762174"/>
                </a:cubicBezTo>
                <a:cubicBezTo>
                  <a:pt x="267055" y="1806941"/>
                  <a:pt x="249910" y="1849804"/>
                  <a:pt x="248005" y="1892666"/>
                </a:cubicBezTo>
                <a:cubicBezTo>
                  <a:pt x="247053" y="1908859"/>
                  <a:pt x="243242" y="1924099"/>
                  <a:pt x="242290" y="1940291"/>
                </a:cubicBezTo>
                <a:cubicBezTo>
                  <a:pt x="238480" y="2059354"/>
                  <a:pt x="234670" y="2178416"/>
                  <a:pt x="230860" y="2296526"/>
                </a:cubicBezTo>
                <a:cubicBezTo>
                  <a:pt x="229907" y="2315576"/>
                  <a:pt x="225145" y="2334626"/>
                  <a:pt x="225145" y="2352724"/>
                </a:cubicBezTo>
                <a:cubicBezTo>
                  <a:pt x="225145" y="2382251"/>
                  <a:pt x="222288" y="2414636"/>
                  <a:pt x="231813" y="2441306"/>
                </a:cubicBezTo>
                <a:cubicBezTo>
                  <a:pt x="241338" y="2468929"/>
                  <a:pt x="243242" y="2493694"/>
                  <a:pt x="238480" y="2520364"/>
                </a:cubicBezTo>
                <a:cubicBezTo>
                  <a:pt x="233717" y="2543224"/>
                  <a:pt x="228003" y="2567036"/>
                  <a:pt x="221335" y="2589896"/>
                </a:cubicBezTo>
                <a:cubicBezTo>
                  <a:pt x="212763" y="2617519"/>
                  <a:pt x="217525" y="2640379"/>
                  <a:pt x="228003" y="2667049"/>
                </a:cubicBezTo>
                <a:cubicBezTo>
                  <a:pt x="248005" y="2716579"/>
                  <a:pt x="262293" y="2766109"/>
                  <a:pt x="237528" y="2822306"/>
                </a:cubicBezTo>
                <a:cubicBezTo>
                  <a:pt x="211810" y="2880409"/>
                  <a:pt x="194665" y="2943274"/>
                  <a:pt x="171805" y="3010901"/>
                </a:cubicBezTo>
                <a:cubicBezTo>
                  <a:pt x="160375" y="3015664"/>
                  <a:pt x="142277" y="3022331"/>
                  <a:pt x="125132" y="3028999"/>
                </a:cubicBezTo>
                <a:cubicBezTo>
                  <a:pt x="113702" y="3057574"/>
                  <a:pt x="107035" y="3084244"/>
                  <a:pt x="93700" y="3107104"/>
                </a:cubicBezTo>
                <a:cubicBezTo>
                  <a:pt x="61315" y="3159491"/>
                  <a:pt x="40360" y="3218546"/>
                  <a:pt x="27025" y="3277601"/>
                </a:cubicBezTo>
                <a:cubicBezTo>
                  <a:pt x="19405" y="3312844"/>
                  <a:pt x="28930" y="3349991"/>
                  <a:pt x="19405" y="3385234"/>
                </a:cubicBezTo>
                <a:cubicBezTo>
                  <a:pt x="-1550" y="3460481"/>
                  <a:pt x="9880" y="3535729"/>
                  <a:pt x="13690" y="3611929"/>
                </a:cubicBezTo>
                <a:cubicBezTo>
                  <a:pt x="15595" y="3650029"/>
                  <a:pt x="14642" y="3687176"/>
                  <a:pt x="23215" y="3724324"/>
                </a:cubicBezTo>
                <a:cubicBezTo>
                  <a:pt x="30835" y="3759566"/>
                  <a:pt x="45122" y="3794809"/>
                  <a:pt x="83222" y="3803381"/>
                </a:cubicBezTo>
                <a:cubicBezTo>
                  <a:pt x="118465" y="3811001"/>
                  <a:pt x="155613" y="3813859"/>
                  <a:pt x="190855" y="3811001"/>
                </a:cubicBezTo>
                <a:cubicBezTo>
                  <a:pt x="206095" y="3810049"/>
                  <a:pt x="222288" y="3807191"/>
                  <a:pt x="237528" y="3805286"/>
                </a:cubicBezTo>
                <a:cubicBezTo>
                  <a:pt x="269913" y="3796714"/>
                  <a:pt x="317537" y="3787189"/>
                  <a:pt x="327062" y="3796714"/>
                </a:cubicBezTo>
                <a:cubicBezTo>
                  <a:pt x="384212" y="3882439"/>
                  <a:pt x="327062" y="3987214"/>
                  <a:pt x="320395" y="4089131"/>
                </a:cubicBezTo>
                <a:cubicBezTo>
                  <a:pt x="318490" y="4106276"/>
                  <a:pt x="316585" y="4122469"/>
                  <a:pt x="314680" y="4139614"/>
                </a:cubicBezTo>
                <a:cubicBezTo>
                  <a:pt x="313728" y="4147234"/>
                  <a:pt x="312775" y="4154854"/>
                  <a:pt x="311823" y="4163426"/>
                </a:cubicBezTo>
                <a:cubicBezTo>
                  <a:pt x="308013" y="4244389"/>
                  <a:pt x="269913" y="4330114"/>
                  <a:pt x="279438" y="4415839"/>
                </a:cubicBezTo>
                <a:cubicBezTo>
                  <a:pt x="279438" y="4434889"/>
                  <a:pt x="298488" y="4444414"/>
                  <a:pt x="317537" y="4444414"/>
                </a:cubicBezTo>
                <a:cubicBezTo>
                  <a:pt x="308013" y="4453939"/>
                  <a:pt x="298488" y="4463464"/>
                  <a:pt x="286105" y="4481561"/>
                </a:cubicBezTo>
                <a:cubicBezTo>
                  <a:pt x="282295" y="4488229"/>
                  <a:pt x="279438" y="4494896"/>
                  <a:pt x="277533" y="4502516"/>
                </a:cubicBezTo>
                <a:cubicBezTo>
                  <a:pt x="269913" y="4523471"/>
                  <a:pt x="266103" y="4546331"/>
                  <a:pt x="260388" y="4569191"/>
                </a:cubicBezTo>
                <a:cubicBezTo>
                  <a:pt x="248005" y="4620626"/>
                  <a:pt x="219430" y="4656821"/>
                  <a:pt x="173710" y="4682539"/>
                </a:cubicBezTo>
                <a:cubicBezTo>
                  <a:pt x="152755" y="4693969"/>
                  <a:pt x="132752" y="4707304"/>
                  <a:pt x="111797" y="4718734"/>
                </a:cubicBezTo>
                <a:cubicBezTo>
                  <a:pt x="85127" y="4733021"/>
                  <a:pt x="71792" y="4753976"/>
                  <a:pt x="79412" y="4791124"/>
                </a:cubicBezTo>
                <a:cubicBezTo>
                  <a:pt x="96557" y="4797791"/>
                  <a:pt x="116560" y="4812079"/>
                  <a:pt x="136563" y="4813031"/>
                </a:cubicBezTo>
                <a:cubicBezTo>
                  <a:pt x="185140" y="4815889"/>
                  <a:pt x="234670" y="4817794"/>
                  <a:pt x="283248" y="4812079"/>
                </a:cubicBezTo>
                <a:cubicBezTo>
                  <a:pt x="309918" y="4809221"/>
                  <a:pt x="338493" y="4794934"/>
                  <a:pt x="358495" y="4777789"/>
                </a:cubicBezTo>
                <a:cubicBezTo>
                  <a:pt x="384212" y="4754929"/>
                  <a:pt x="407073" y="4749214"/>
                  <a:pt x="440410" y="4756834"/>
                </a:cubicBezTo>
                <a:cubicBezTo>
                  <a:pt x="492798" y="4769216"/>
                  <a:pt x="544233" y="4761596"/>
                  <a:pt x="594715" y="4730164"/>
                </a:cubicBezTo>
                <a:cubicBezTo>
                  <a:pt x="600430" y="4663489"/>
                  <a:pt x="610908" y="4595861"/>
                  <a:pt x="611860" y="4528234"/>
                </a:cubicBezTo>
                <a:cubicBezTo>
                  <a:pt x="612813" y="4487276"/>
                  <a:pt x="619480" y="4452986"/>
                  <a:pt x="650913" y="4437746"/>
                </a:cubicBezTo>
                <a:cubicBezTo>
                  <a:pt x="657580" y="4434889"/>
                  <a:pt x="664248" y="4432031"/>
                  <a:pt x="672820" y="4431079"/>
                </a:cubicBezTo>
                <a:cubicBezTo>
                  <a:pt x="692823" y="4372976"/>
                  <a:pt x="704252" y="4312969"/>
                  <a:pt x="716635" y="4253914"/>
                </a:cubicBezTo>
                <a:cubicBezTo>
                  <a:pt x="718540" y="4245341"/>
                  <a:pt x="720445" y="4236769"/>
                  <a:pt x="721398" y="4228196"/>
                </a:cubicBezTo>
                <a:cubicBezTo>
                  <a:pt x="724255" y="4145329"/>
                  <a:pt x="735685" y="4063414"/>
                  <a:pt x="755688" y="3985309"/>
                </a:cubicBezTo>
                <a:cubicBezTo>
                  <a:pt x="757593" y="3977689"/>
                  <a:pt x="759498" y="3970069"/>
                  <a:pt x="762355" y="3962449"/>
                </a:cubicBezTo>
                <a:cubicBezTo>
                  <a:pt x="782358" y="3845291"/>
                  <a:pt x="782358" y="3740516"/>
                  <a:pt x="826173" y="3636694"/>
                </a:cubicBezTo>
                <a:cubicBezTo>
                  <a:pt x="827125" y="3629074"/>
                  <a:pt x="828077" y="3620501"/>
                  <a:pt x="829983" y="3612881"/>
                </a:cubicBezTo>
                <a:cubicBezTo>
                  <a:pt x="831888" y="3596689"/>
                  <a:pt x="834745" y="3580496"/>
                  <a:pt x="836650" y="3565256"/>
                </a:cubicBezTo>
                <a:cubicBezTo>
                  <a:pt x="848080" y="3483341"/>
                  <a:pt x="867130" y="3402379"/>
                  <a:pt x="867130" y="3320464"/>
                </a:cubicBezTo>
                <a:cubicBezTo>
                  <a:pt x="866177" y="3209974"/>
                  <a:pt x="900468" y="3106151"/>
                  <a:pt x="915708" y="2997566"/>
                </a:cubicBezTo>
                <a:cubicBezTo>
                  <a:pt x="926185" y="3008044"/>
                  <a:pt x="932852" y="3019474"/>
                  <a:pt x="936663" y="3032809"/>
                </a:cubicBezTo>
                <a:cubicBezTo>
                  <a:pt x="952855" y="3087101"/>
                  <a:pt x="955713" y="3141394"/>
                  <a:pt x="949998" y="3197591"/>
                </a:cubicBezTo>
                <a:cubicBezTo>
                  <a:pt x="946188" y="3239501"/>
                  <a:pt x="945235" y="3283316"/>
                  <a:pt x="949045" y="3325226"/>
                </a:cubicBezTo>
                <a:cubicBezTo>
                  <a:pt x="957618" y="3409999"/>
                  <a:pt x="976668" y="3494771"/>
                  <a:pt x="980477" y="3579544"/>
                </a:cubicBezTo>
                <a:cubicBezTo>
                  <a:pt x="986193" y="3701464"/>
                  <a:pt x="981430" y="3824336"/>
                  <a:pt x="983335" y="3946256"/>
                </a:cubicBezTo>
                <a:cubicBezTo>
                  <a:pt x="984288" y="3999596"/>
                  <a:pt x="990002" y="4053889"/>
                  <a:pt x="989050" y="4107229"/>
                </a:cubicBezTo>
                <a:cubicBezTo>
                  <a:pt x="988098" y="4152949"/>
                  <a:pt x="985240" y="4198669"/>
                  <a:pt x="976668" y="4243436"/>
                </a:cubicBezTo>
                <a:cubicBezTo>
                  <a:pt x="975715" y="4251056"/>
                  <a:pt x="973810" y="4258676"/>
                  <a:pt x="971905" y="4266296"/>
                </a:cubicBezTo>
                <a:cubicBezTo>
                  <a:pt x="970000" y="4273916"/>
                  <a:pt x="968095" y="4281536"/>
                  <a:pt x="966190" y="4288204"/>
                </a:cubicBezTo>
                <a:cubicBezTo>
                  <a:pt x="971905" y="4389169"/>
                  <a:pt x="943330" y="4493944"/>
                  <a:pt x="961427" y="4595861"/>
                </a:cubicBezTo>
                <a:cubicBezTo>
                  <a:pt x="965238" y="4603481"/>
                  <a:pt x="970000" y="4611101"/>
                  <a:pt x="974763" y="4618721"/>
                </a:cubicBezTo>
                <a:cubicBezTo>
                  <a:pt x="989050" y="4640629"/>
                  <a:pt x="1005243" y="4666346"/>
                  <a:pt x="1007148" y="4692064"/>
                </a:cubicBezTo>
                <a:cubicBezTo>
                  <a:pt x="1010958" y="4733021"/>
                  <a:pt x="1028102" y="4756834"/>
                  <a:pt x="1070013" y="4767311"/>
                </a:cubicBezTo>
                <a:cubicBezTo>
                  <a:pt x="1065250" y="4803506"/>
                  <a:pt x="1085253" y="4816841"/>
                  <a:pt x="1116685" y="4820651"/>
                </a:cubicBezTo>
                <a:cubicBezTo>
                  <a:pt x="1122400" y="4821604"/>
                  <a:pt x="1128115" y="4825414"/>
                  <a:pt x="1133830" y="4827319"/>
                </a:cubicBezTo>
                <a:cubicBezTo>
                  <a:pt x="1150023" y="4827319"/>
                  <a:pt x="1165263" y="4827319"/>
                  <a:pt x="1181455" y="4827319"/>
                </a:cubicBezTo>
                <a:cubicBezTo>
                  <a:pt x="1206220" y="4824461"/>
                  <a:pt x="1230985" y="4821604"/>
                  <a:pt x="1255750" y="4818746"/>
                </a:cubicBezTo>
                <a:cubicBezTo>
                  <a:pt x="1291945" y="4814936"/>
                  <a:pt x="1303375" y="4802554"/>
                  <a:pt x="1298613" y="4766359"/>
                </a:cubicBezTo>
                <a:cubicBezTo>
                  <a:pt x="1295755" y="4743499"/>
                  <a:pt x="1291945" y="4718734"/>
                  <a:pt x="1281468" y="4697779"/>
                </a:cubicBezTo>
                <a:cubicBezTo>
                  <a:pt x="1266228" y="4667299"/>
                  <a:pt x="1264323" y="4637771"/>
                  <a:pt x="1270038" y="4605386"/>
                </a:cubicBezTo>
                <a:cubicBezTo>
                  <a:pt x="1290993" y="4485371"/>
                  <a:pt x="1310995" y="4365356"/>
                  <a:pt x="1330998" y="4244389"/>
                </a:cubicBezTo>
                <a:cubicBezTo>
                  <a:pt x="1330998" y="4242484"/>
                  <a:pt x="1331950" y="4241531"/>
                  <a:pt x="1331950" y="4239626"/>
                </a:cubicBezTo>
                <a:cubicBezTo>
                  <a:pt x="1339570" y="4126279"/>
                  <a:pt x="1348143" y="4011979"/>
                  <a:pt x="1352905" y="3898631"/>
                </a:cubicBezTo>
                <a:cubicBezTo>
                  <a:pt x="1356715" y="3819574"/>
                  <a:pt x="1364335" y="3742421"/>
                  <a:pt x="1384338" y="3664316"/>
                </a:cubicBezTo>
                <a:cubicBezTo>
                  <a:pt x="1412913" y="3550969"/>
                  <a:pt x="1439582" y="3436669"/>
                  <a:pt x="1441488" y="3318559"/>
                </a:cubicBezTo>
                <a:cubicBezTo>
                  <a:pt x="1443393" y="3217594"/>
                  <a:pt x="1450060" y="3115676"/>
                  <a:pt x="1457680" y="3014711"/>
                </a:cubicBezTo>
                <a:cubicBezTo>
                  <a:pt x="1465300" y="2901364"/>
                  <a:pt x="1476730" y="2788016"/>
                  <a:pt x="1485303" y="2673716"/>
                </a:cubicBezTo>
                <a:cubicBezTo>
                  <a:pt x="1488160" y="2640379"/>
                  <a:pt x="1486255" y="2607041"/>
                  <a:pt x="1488160" y="2573704"/>
                </a:cubicBezTo>
                <a:cubicBezTo>
                  <a:pt x="1489113" y="2551796"/>
                  <a:pt x="1491970" y="2528936"/>
                  <a:pt x="1497685" y="2507981"/>
                </a:cubicBezTo>
                <a:cubicBezTo>
                  <a:pt x="1500543" y="2497504"/>
                  <a:pt x="1511973" y="2480359"/>
                  <a:pt x="1519593" y="2480359"/>
                </a:cubicBezTo>
                <a:cubicBezTo>
                  <a:pt x="1552930" y="2480359"/>
                  <a:pt x="1560550" y="2455594"/>
                  <a:pt x="1573885" y="2434639"/>
                </a:cubicBezTo>
                <a:cubicBezTo>
                  <a:pt x="1581505" y="2422256"/>
                  <a:pt x="1589125" y="2409874"/>
                  <a:pt x="1599603" y="2400349"/>
                </a:cubicBezTo>
                <a:cubicBezTo>
                  <a:pt x="1639607" y="2367011"/>
                  <a:pt x="1656753" y="2322244"/>
                  <a:pt x="1662468" y="2271761"/>
                </a:cubicBezTo>
                <a:cubicBezTo>
                  <a:pt x="1668182" y="2223184"/>
                  <a:pt x="1685328" y="2175559"/>
                  <a:pt x="1671040" y="2126029"/>
                </a:cubicBezTo>
                <a:cubicBezTo>
                  <a:pt x="1670088" y="2121266"/>
                  <a:pt x="1671040" y="2116504"/>
                  <a:pt x="1671993" y="2111741"/>
                </a:cubicBezTo>
                <a:cubicBezTo>
                  <a:pt x="1686280" y="2062211"/>
                  <a:pt x="1697710" y="2010776"/>
                  <a:pt x="1708188" y="1960294"/>
                </a:cubicBezTo>
                <a:close/>
                <a:moveTo>
                  <a:pt x="284200" y="2927081"/>
                </a:moveTo>
                <a:cubicBezTo>
                  <a:pt x="297535" y="2890886"/>
                  <a:pt x="308965" y="2857549"/>
                  <a:pt x="321348" y="2824211"/>
                </a:cubicBezTo>
                <a:cubicBezTo>
                  <a:pt x="324205" y="2824211"/>
                  <a:pt x="327062" y="2824211"/>
                  <a:pt x="328968" y="2825164"/>
                </a:cubicBezTo>
                <a:cubicBezTo>
                  <a:pt x="331825" y="2859454"/>
                  <a:pt x="334683" y="2893744"/>
                  <a:pt x="337540" y="2930891"/>
                </a:cubicBezTo>
                <a:cubicBezTo>
                  <a:pt x="318490" y="2928986"/>
                  <a:pt x="303250" y="2928034"/>
                  <a:pt x="284200" y="2927081"/>
                </a:cubicBezTo>
                <a:close/>
                <a:moveTo>
                  <a:pt x="391833" y="2454641"/>
                </a:moveTo>
                <a:cubicBezTo>
                  <a:pt x="345160" y="2454641"/>
                  <a:pt x="303250" y="2454641"/>
                  <a:pt x="262293" y="2454641"/>
                </a:cubicBezTo>
                <a:cubicBezTo>
                  <a:pt x="246100" y="2407016"/>
                  <a:pt x="249910" y="2400349"/>
                  <a:pt x="288963" y="2388919"/>
                </a:cubicBezTo>
                <a:cubicBezTo>
                  <a:pt x="326110" y="2377489"/>
                  <a:pt x="360400" y="2380346"/>
                  <a:pt x="401358" y="2401301"/>
                </a:cubicBezTo>
                <a:cubicBezTo>
                  <a:pt x="398500" y="2421304"/>
                  <a:pt x="394690" y="2439401"/>
                  <a:pt x="391833" y="2454641"/>
                </a:cubicBezTo>
                <a:close/>
                <a:moveTo>
                  <a:pt x="422312" y="2628949"/>
                </a:moveTo>
                <a:cubicBezTo>
                  <a:pt x="419455" y="2603231"/>
                  <a:pt x="416598" y="2585134"/>
                  <a:pt x="414693" y="2566084"/>
                </a:cubicBezTo>
                <a:cubicBezTo>
                  <a:pt x="412787" y="2544176"/>
                  <a:pt x="409930" y="2522269"/>
                  <a:pt x="408978" y="2500361"/>
                </a:cubicBezTo>
                <a:cubicBezTo>
                  <a:pt x="408025" y="2489884"/>
                  <a:pt x="405168" y="2473691"/>
                  <a:pt x="410883" y="2468929"/>
                </a:cubicBezTo>
                <a:cubicBezTo>
                  <a:pt x="439458" y="2443211"/>
                  <a:pt x="439458" y="2407016"/>
                  <a:pt x="448030" y="2374631"/>
                </a:cubicBezTo>
                <a:cubicBezTo>
                  <a:pt x="449935" y="2457499"/>
                  <a:pt x="455650" y="2540366"/>
                  <a:pt x="422312" y="2628949"/>
                </a:cubicBezTo>
                <a:close/>
                <a:moveTo>
                  <a:pt x="814743" y="1037321"/>
                </a:moveTo>
                <a:cubicBezTo>
                  <a:pt x="811885" y="1037321"/>
                  <a:pt x="809027" y="1037321"/>
                  <a:pt x="806170" y="1037321"/>
                </a:cubicBezTo>
                <a:cubicBezTo>
                  <a:pt x="802360" y="977314"/>
                  <a:pt x="797598" y="917306"/>
                  <a:pt x="793788" y="857299"/>
                </a:cubicBezTo>
                <a:cubicBezTo>
                  <a:pt x="796645" y="856346"/>
                  <a:pt x="799502" y="855394"/>
                  <a:pt x="802360" y="854441"/>
                </a:cubicBezTo>
                <a:cubicBezTo>
                  <a:pt x="816648" y="869681"/>
                  <a:pt x="831888" y="884921"/>
                  <a:pt x="849033" y="903971"/>
                </a:cubicBezTo>
                <a:cubicBezTo>
                  <a:pt x="854748" y="895399"/>
                  <a:pt x="858558" y="889684"/>
                  <a:pt x="862368" y="883969"/>
                </a:cubicBezTo>
                <a:cubicBezTo>
                  <a:pt x="869988" y="875396"/>
                  <a:pt x="877608" y="865871"/>
                  <a:pt x="885227" y="857299"/>
                </a:cubicBezTo>
                <a:cubicBezTo>
                  <a:pt x="887133" y="858251"/>
                  <a:pt x="889990" y="860156"/>
                  <a:pt x="891895" y="861109"/>
                </a:cubicBezTo>
                <a:cubicBezTo>
                  <a:pt x="865225" y="920164"/>
                  <a:pt x="839508" y="978266"/>
                  <a:pt x="814743" y="1037321"/>
                </a:cubicBezTo>
                <a:close/>
                <a:moveTo>
                  <a:pt x="860463" y="883969"/>
                </a:moveTo>
                <a:cubicBezTo>
                  <a:pt x="813790" y="868729"/>
                  <a:pt x="803313" y="825866"/>
                  <a:pt x="796645" y="786814"/>
                </a:cubicBezTo>
                <a:cubicBezTo>
                  <a:pt x="789977" y="753476"/>
                  <a:pt x="795693" y="718234"/>
                  <a:pt x="795693" y="672514"/>
                </a:cubicBezTo>
                <a:cubicBezTo>
                  <a:pt x="837602" y="702041"/>
                  <a:pt x="870940" y="725854"/>
                  <a:pt x="901420" y="747761"/>
                </a:cubicBezTo>
                <a:cubicBezTo>
                  <a:pt x="886180" y="796339"/>
                  <a:pt x="873798" y="840154"/>
                  <a:pt x="860463" y="883969"/>
                </a:cubicBezTo>
                <a:close/>
                <a:moveTo>
                  <a:pt x="985240" y="1052561"/>
                </a:moveTo>
                <a:cubicBezTo>
                  <a:pt x="983335" y="1051609"/>
                  <a:pt x="981430" y="1051609"/>
                  <a:pt x="979525" y="1050656"/>
                </a:cubicBezTo>
                <a:cubicBezTo>
                  <a:pt x="976668" y="989696"/>
                  <a:pt x="973810" y="928736"/>
                  <a:pt x="970952" y="869681"/>
                </a:cubicBezTo>
                <a:cubicBezTo>
                  <a:pt x="979525" y="882064"/>
                  <a:pt x="988098" y="896351"/>
                  <a:pt x="999527" y="913496"/>
                </a:cubicBezTo>
                <a:cubicBezTo>
                  <a:pt x="1012863" y="903019"/>
                  <a:pt x="1024293" y="895399"/>
                  <a:pt x="1044295" y="880159"/>
                </a:cubicBezTo>
                <a:cubicBezTo>
                  <a:pt x="1022388" y="943024"/>
                  <a:pt x="1003338" y="997316"/>
                  <a:pt x="985240" y="1052561"/>
                </a:cubicBezTo>
                <a:close/>
                <a:moveTo>
                  <a:pt x="1001433" y="888731"/>
                </a:moveTo>
                <a:cubicBezTo>
                  <a:pt x="982383" y="845869"/>
                  <a:pt x="963333" y="804911"/>
                  <a:pt x="942377" y="758239"/>
                </a:cubicBezTo>
                <a:cubicBezTo>
                  <a:pt x="997623" y="715376"/>
                  <a:pt x="1050963" y="674419"/>
                  <a:pt x="1104303" y="632509"/>
                </a:cubicBezTo>
                <a:cubicBezTo>
                  <a:pt x="1124305" y="682039"/>
                  <a:pt x="1071918" y="815389"/>
                  <a:pt x="1001433" y="888731"/>
                </a:cubicBezTo>
                <a:close/>
                <a:moveTo>
                  <a:pt x="1510068" y="2456546"/>
                </a:moveTo>
                <a:cubicBezTo>
                  <a:pt x="1469110" y="2403206"/>
                  <a:pt x="1430057" y="2352724"/>
                  <a:pt x="1388148" y="2296526"/>
                </a:cubicBezTo>
                <a:cubicBezTo>
                  <a:pt x="1473873" y="2307004"/>
                  <a:pt x="1508163" y="2367011"/>
                  <a:pt x="1543405" y="2432734"/>
                </a:cubicBezTo>
                <a:cubicBezTo>
                  <a:pt x="1531023" y="2441306"/>
                  <a:pt x="1521498" y="2447974"/>
                  <a:pt x="1510068" y="2456546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2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3718" y="117426"/>
            <a:ext cx="1468938" cy="898621"/>
          </a:xfrm>
          <a:prstGeom prst="rect">
            <a:avLst/>
          </a:prstGeom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A083525B-3428-49BB-931B-8ADC664B4B8C}"/>
              </a:ext>
            </a:extLst>
          </p:cNvPr>
          <p:cNvSpPr/>
          <p:nvPr/>
        </p:nvSpPr>
        <p:spPr>
          <a:xfrm>
            <a:off x="334566" y="2773077"/>
            <a:ext cx="5914798" cy="1077218"/>
          </a:xfrm>
          <a:prstGeom prst="rect">
            <a:avLst/>
          </a:prstGeom>
          <a:noFill/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EG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يجب متابعة حصول الموظف على التدريب واداءه فيه وهى ما يسمى التغذية العكسية ويجب التأكد من الاتي</a:t>
            </a:r>
            <a:r>
              <a:rPr lang="ar-SA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:-</a:t>
            </a:r>
            <a:endParaRPr lang="en-US" sz="3200" dirty="0"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Left Arrow 8">
            <a:extLst>
              <a:ext uri="{FF2B5EF4-FFF2-40B4-BE49-F238E27FC236}">
                <a16:creationId xmlns:a16="http://schemas.microsoft.com/office/drawing/2014/main" id="{4D42DD14-5C74-4021-822C-D41C900B83FA}"/>
              </a:ext>
            </a:extLst>
          </p:cNvPr>
          <p:cNvSpPr/>
          <p:nvPr/>
        </p:nvSpPr>
        <p:spPr>
          <a:xfrm>
            <a:off x="6355229" y="3205352"/>
            <a:ext cx="474819" cy="360040"/>
          </a:xfrm>
          <a:prstGeom prst="left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EG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7BC902-708C-4612-80EF-2BC3C853CF25}"/>
              </a:ext>
            </a:extLst>
          </p:cNvPr>
          <p:cNvSpPr/>
          <p:nvPr/>
        </p:nvSpPr>
        <p:spPr>
          <a:xfrm>
            <a:off x="4655046" y="3994092"/>
            <a:ext cx="5040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solidFill>
                  <a:schemeClr val="accent1">
                    <a:lumMod val="50000"/>
                  </a:schemeClr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انه تم تنمية وتطوير أداء الموظفين</a:t>
            </a:r>
            <a:endParaRPr lang="en-US" b="1" dirty="0">
              <a:solidFill>
                <a:schemeClr val="accent1">
                  <a:lumMod val="50000"/>
                </a:schemeClr>
              </a:solidFill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B436A3-AE68-44B4-9AD3-2763CEEED012}"/>
              </a:ext>
            </a:extLst>
          </p:cNvPr>
          <p:cNvSpPr/>
          <p:nvPr/>
        </p:nvSpPr>
        <p:spPr>
          <a:xfrm>
            <a:off x="622599" y="4455757"/>
            <a:ext cx="9066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solidFill>
                  <a:srgbClr val="FF000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زيادة الإحساس بالمسئولية من خلال إدراك الموظف أن أداءه يخضع للتقييم</a:t>
            </a:r>
            <a:endParaRPr lang="en-US" b="1" dirty="0">
              <a:solidFill>
                <a:srgbClr val="FF0000"/>
              </a:solidFill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FF7C1-2151-4E56-8EEF-130410AFCAF6}"/>
              </a:ext>
            </a:extLst>
          </p:cNvPr>
          <p:cNvSpPr/>
          <p:nvPr/>
        </p:nvSpPr>
        <p:spPr>
          <a:xfrm>
            <a:off x="0" y="4939791"/>
            <a:ext cx="96956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sz="2800" b="1" dirty="0">
                <a:solidFill>
                  <a:srgbClr val="0070C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تحقيق الفاعلية التنظيمية من خلال تحسن مستوى الخدمات المقدمة من المنظمة بشكل عام</a:t>
            </a:r>
            <a:endParaRPr lang="en-US" sz="2800" b="1" dirty="0">
              <a:solidFill>
                <a:srgbClr val="0070C0"/>
              </a:solidFill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13" name="Straight Arrow Connector 2">
            <a:extLst>
              <a:ext uri="{FF2B5EF4-FFF2-40B4-BE49-F238E27FC236}">
                <a16:creationId xmlns:a16="http://schemas.microsoft.com/office/drawing/2014/main" id="{1E95A4A7-AC12-4C25-800F-BB00D8650D65}"/>
              </a:ext>
            </a:extLst>
          </p:cNvPr>
          <p:cNvCxnSpPr>
            <a:cxnSpLocks/>
            <a:endCxn id="10" idx="3"/>
          </p:cNvCxnSpPr>
          <p:nvPr/>
        </p:nvCxnSpPr>
        <p:spPr>
          <a:xfrm flipH="1">
            <a:off x="9695605" y="3732482"/>
            <a:ext cx="1368153" cy="5232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F8B72A0-E903-48D7-B9D8-EA4FDB6C2509}"/>
              </a:ext>
            </a:extLst>
          </p:cNvPr>
          <p:cNvCxnSpPr>
            <a:cxnSpLocks/>
            <a:endCxn id="11" idx="3"/>
          </p:cNvCxnSpPr>
          <p:nvPr/>
        </p:nvCxnSpPr>
        <p:spPr>
          <a:xfrm flipH="1">
            <a:off x="9688811" y="3732482"/>
            <a:ext cx="1368153" cy="9848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5">
            <a:extLst>
              <a:ext uri="{FF2B5EF4-FFF2-40B4-BE49-F238E27FC236}">
                <a16:creationId xmlns:a16="http://schemas.microsoft.com/office/drawing/2014/main" id="{5792C1A6-4749-4511-83BC-76CBF7682973}"/>
              </a:ext>
            </a:extLst>
          </p:cNvPr>
          <p:cNvCxnSpPr>
            <a:cxnSpLocks/>
            <a:endCxn id="12" idx="3"/>
          </p:cNvCxnSpPr>
          <p:nvPr/>
        </p:nvCxnSpPr>
        <p:spPr>
          <a:xfrm flipH="1">
            <a:off x="9695605" y="3708538"/>
            <a:ext cx="1361359" cy="14928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6" name="Rectangle 6">
            <a:extLst>
              <a:ext uri="{FF2B5EF4-FFF2-40B4-BE49-F238E27FC236}">
                <a16:creationId xmlns:a16="http://schemas.microsoft.com/office/drawing/2014/main" id="{E5434E44-96A8-4AA6-A0C7-E22372A1C071}"/>
              </a:ext>
            </a:extLst>
          </p:cNvPr>
          <p:cNvSpPr/>
          <p:nvPr/>
        </p:nvSpPr>
        <p:spPr>
          <a:xfrm>
            <a:off x="8687494" y="1447830"/>
            <a:ext cx="3384375" cy="12618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latin typeface="Traditional Arabic" pitchFamily="18" charset="-78"/>
                <a:cs typeface="Traditional Arabic" pitchFamily="18" charset="-78"/>
              </a:rPr>
              <a:t>ثانياً</a:t>
            </a:r>
            <a:r>
              <a:rPr lang="ar-EG" sz="4000" b="1" dirty="0">
                <a:latin typeface="Traditional Arabic" pitchFamily="18" charset="-78"/>
                <a:cs typeface="Traditional Arabic" pitchFamily="18" charset="-78"/>
              </a:rPr>
              <a:t>:- </a:t>
            </a:r>
            <a:r>
              <a:rPr lang="ar-SA" sz="3600" dirty="0">
                <a:latin typeface="Traditional Arabic" pitchFamily="18" charset="-78"/>
                <a:cs typeface="Traditional Arabic" pitchFamily="18" charset="-78"/>
              </a:rPr>
              <a:t>نقل توقعات الأداء</a:t>
            </a:r>
          </a:p>
          <a:p>
            <a:pPr algn="r" rtl="1"/>
            <a:r>
              <a:rPr lang="ar-SA" sz="3600" dirty="0">
                <a:latin typeface="Traditional Arabic" pitchFamily="18" charset="-78"/>
                <a:cs typeface="Traditional Arabic" pitchFamily="18" charset="-78"/>
              </a:rPr>
              <a:t> للأفراد العــــــــــــــــــــــــــــــــــــــــــــــــاملين</a:t>
            </a:r>
            <a:endParaRPr lang="en-US" sz="40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FD2A05A-D2FA-4FE4-8657-575F3BF40E35}"/>
              </a:ext>
            </a:extLst>
          </p:cNvPr>
          <p:cNvSpPr/>
          <p:nvPr/>
        </p:nvSpPr>
        <p:spPr>
          <a:xfrm>
            <a:off x="286439" y="1448853"/>
            <a:ext cx="7638203" cy="1077218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EG" sz="3200" b="1" dirty="0">
                <a:solidFill>
                  <a:srgbClr val="FF000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بعد تحديد نقاط الضعف </a:t>
            </a:r>
            <a:r>
              <a:rPr lang="ar-EG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لدى الموظف تقوم ادارة الموارد البشرية بعمل </a:t>
            </a:r>
            <a:endParaRPr lang="ar-SA" sz="3200" dirty="0"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EG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برامج تدريبية  لتعزيز نقاط </a:t>
            </a:r>
            <a:r>
              <a:rPr lang="ar-EG" sz="3200" b="1" dirty="0">
                <a:solidFill>
                  <a:srgbClr val="FF000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القوة</a:t>
            </a:r>
            <a:r>
              <a:rPr lang="ar-EG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 وتلاشى نقاط </a:t>
            </a:r>
            <a:r>
              <a:rPr lang="ar-EG" sz="3200" b="1" dirty="0">
                <a:solidFill>
                  <a:srgbClr val="FF000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الضعف</a:t>
            </a:r>
            <a:r>
              <a:rPr lang="ar-EG" sz="3200" dirty="0"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 ومحوها نهائيا .</a:t>
            </a:r>
            <a:endParaRPr lang="en-US" sz="3200" dirty="0"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8" name="Left Arrow 8">
            <a:extLst>
              <a:ext uri="{FF2B5EF4-FFF2-40B4-BE49-F238E27FC236}">
                <a16:creationId xmlns:a16="http://schemas.microsoft.com/office/drawing/2014/main" id="{4349ED72-A151-4230-8F6F-7275AD88249A}"/>
              </a:ext>
            </a:extLst>
          </p:cNvPr>
          <p:cNvSpPr/>
          <p:nvPr/>
        </p:nvSpPr>
        <p:spPr>
          <a:xfrm>
            <a:off x="8068659" y="1862950"/>
            <a:ext cx="474819" cy="360040"/>
          </a:xfrm>
          <a:prstGeom prst="left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r-EG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851A6BB-4CDF-499E-9844-A45AA73EA5B2}"/>
              </a:ext>
            </a:extLst>
          </p:cNvPr>
          <p:cNvSpPr/>
          <p:nvPr/>
        </p:nvSpPr>
        <p:spPr>
          <a:xfrm>
            <a:off x="334566" y="5498862"/>
            <a:ext cx="93610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SA" b="1" dirty="0">
                <a:solidFill>
                  <a:srgbClr val="00B05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تحسين الاتصالات التنظيمية بين الرئيس والمرؤوسين من خلال تفهم الرؤساء لموظفيهم بشكل أكبر ومن خلال </a:t>
            </a:r>
          </a:p>
          <a:p>
            <a:pPr lvl="0" algn="r" rtl="1"/>
            <a:r>
              <a:rPr lang="ar-SA" b="1" dirty="0">
                <a:solidFill>
                  <a:srgbClr val="00B050"/>
                </a:solidFill>
                <a:effectLst>
                  <a:glow rad="101600">
                    <a:schemeClr val="bg2">
                      <a:alpha val="6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               تحقيق العدالة بين الموظفين وشعورهم بذلك من خلال التقييم العادل. </a:t>
            </a:r>
            <a:endParaRPr lang="en-US" b="1" dirty="0">
              <a:solidFill>
                <a:srgbClr val="00B050"/>
              </a:solidFill>
              <a:effectLst>
                <a:glow rad="101600">
                  <a:schemeClr val="bg2">
                    <a:alpha val="6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20" name="Straight Arrow Connector 15">
            <a:extLst>
              <a:ext uri="{FF2B5EF4-FFF2-40B4-BE49-F238E27FC236}">
                <a16:creationId xmlns:a16="http://schemas.microsoft.com/office/drawing/2014/main" id="{51F20F8E-804D-4EB1-8EF4-9C6B5E692C37}"/>
              </a:ext>
            </a:extLst>
          </p:cNvPr>
          <p:cNvCxnSpPr>
            <a:cxnSpLocks/>
          </p:cNvCxnSpPr>
          <p:nvPr/>
        </p:nvCxnSpPr>
        <p:spPr>
          <a:xfrm flipH="1">
            <a:off x="9695605" y="3732482"/>
            <a:ext cx="1368153" cy="19295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ADE8FBEF-7DA0-475C-BF1C-AF85D6A1282D}"/>
              </a:ext>
            </a:extLst>
          </p:cNvPr>
          <p:cNvSpPr txBox="1"/>
          <p:nvPr/>
        </p:nvSpPr>
        <p:spPr>
          <a:xfrm>
            <a:off x="2684089" y="370933"/>
            <a:ext cx="7638203" cy="898621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1996" tIns="60999" rIns="121996" bIns="60999" anchor="ctr"/>
          <a:lstStyle>
            <a:defPPr>
              <a:defRPr lang="ko-KR"/>
            </a:defPPr>
            <a:lvl1pPr algn="ctr" defTabSz="914400">
              <a:spcBef>
                <a:spcPct val="0"/>
              </a:spcBef>
              <a:buNone/>
              <a:defRPr sz="40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ea typeface="+mj-ea"/>
                <a:cs typeface="Traditional Arabic" pitchFamily="18" charset="-7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ar-EG" sz="3600" dirty="0"/>
              <a:t>تحديد البرامج التطويرية المطلوبة للموظف </a:t>
            </a:r>
            <a:r>
              <a:rPr lang="ar-EG" sz="3600" dirty="0" err="1"/>
              <a:t>فى</a:t>
            </a:r>
            <a:r>
              <a:rPr lang="ar-EG" sz="3600" dirty="0"/>
              <a:t> السنة التالية </a:t>
            </a:r>
            <a:endParaRPr lang="ar-SA" sz="3600" dirty="0"/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D8B46F23-374F-4404-93CC-95D6733BA8CD}"/>
              </a:ext>
            </a:extLst>
          </p:cNvPr>
          <p:cNvSpPr txBox="1"/>
          <p:nvPr/>
        </p:nvSpPr>
        <p:spPr>
          <a:xfrm>
            <a:off x="6887294" y="3062207"/>
            <a:ext cx="515214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ko-KR"/>
            </a:defPPr>
            <a:lvl1pPr algn="r" rtl="1">
              <a:defRPr sz="4000" b="1">
                <a:latin typeface="Traditional Arabic" pitchFamily="18" charset="-78"/>
                <a:cs typeface="Traditional Arabic" pitchFamily="18" charset="-78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ar-SA" sz="3600" dirty="0"/>
              <a:t>ثالثا</a:t>
            </a:r>
            <a:r>
              <a:rPr lang="ar-SA" sz="3200" dirty="0"/>
              <a:t>:-</a:t>
            </a:r>
            <a:r>
              <a:rPr lang="ar-EG" sz="2800" b="0" dirty="0"/>
              <a:t>متابعة</a:t>
            </a:r>
            <a:r>
              <a:rPr lang="ar-EG" sz="3200" dirty="0"/>
              <a:t> </a:t>
            </a:r>
            <a:r>
              <a:rPr lang="ar-EG" sz="2800" b="0" dirty="0"/>
              <a:t>حصول الموظف على التدريب واداءه فيه </a:t>
            </a:r>
            <a:endParaRPr lang="ar-SA" sz="3200" b="0" dirty="0"/>
          </a:p>
        </p:txBody>
      </p:sp>
    </p:spTree>
    <p:extLst>
      <p:ext uri="{BB962C8B-B14F-4D97-AF65-F5344CB8AC3E}">
        <p14:creationId xmlns:p14="http://schemas.microsoft.com/office/powerpoint/2010/main" val="423579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/>
      <p:bldP spid="11" grpId="0"/>
      <p:bldP spid="12" grpId="0"/>
      <p:bldP spid="16" grpId="0" animBg="1"/>
      <p:bldP spid="17" grpId="0" animBg="1"/>
      <p:bldP spid="18" grpId="0" animBg="1"/>
      <p:bldP spid="19" grpId="0"/>
    </p:bld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تكامل">
  <a:themeElements>
    <a:clrScheme name="نص متحرك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E736489A-00C3-4E0A-AAA8-D4D3127BA5B3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4799</TotalTime>
  <Words>314</Words>
  <Application>Microsoft Office PowerPoint</Application>
  <PresentationFormat>مخصص</PresentationFormat>
  <Paragraphs>42</Paragraphs>
  <Slides>5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3</vt:i4>
      </vt:variant>
      <vt:variant>
        <vt:lpstr>عناوين الشرائح</vt:lpstr>
      </vt:variant>
      <vt:variant>
        <vt:i4>5</vt:i4>
      </vt:variant>
    </vt:vector>
  </HeadingPairs>
  <TitlesOfParts>
    <vt:vector size="16" baseType="lpstr">
      <vt:lpstr>Arial</vt:lpstr>
      <vt:lpstr>Wingdings 3</vt:lpstr>
      <vt:lpstr>Tw Cen MT</vt:lpstr>
      <vt:lpstr>A Jannat LT</vt:lpstr>
      <vt:lpstr>Calibri</vt:lpstr>
      <vt:lpstr>Traditional Arabic</vt:lpstr>
      <vt:lpstr>Tw Cen MT Condensed</vt:lpstr>
      <vt:lpstr>맑은 고딕</vt:lpstr>
      <vt:lpstr>Contents Slide Master</vt:lpstr>
      <vt:lpstr>Section Break Slide Master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لمبة الأفكار الإبداعية</dc:title>
  <dc:creator>googleslidesppt.com;allppt.com;arabppt.com</dc:creator>
  <cp:keywords>قالب لمبة</cp:keywords>
  <cp:lastModifiedBy>hp</cp:lastModifiedBy>
  <cp:revision>390</cp:revision>
  <dcterms:created xsi:type="dcterms:W3CDTF">2016-12-05T23:26:54Z</dcterms:created>
  <dcterms:modified xsi:type="dcterms:W3CDTF">2024-09-09T15:58:04Z</dcterms:modified>
</cp:coreProperties>
</file>